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Библиотечный пункт </a:t>
            </a:r>
            <a:br>
              <a:rPr lang="ru-RU" dirty="0" smtClean="0"/>
            </a:br>
            <a:r>
              <a:rPr lang="ru-RU" dirty="0" smtClean="0"/>
              <a:t>                     ЕКЭП И ОТ корпус </a:t>
            </a:r>
            <a:r>
              <a:rPr lang="ru-RU" dirty="0" smtClean="0"/>
              <a:t>№4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43001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Библиотечный пункт расположен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корпусе по адресу:   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Елец, ул.Ленина , д.73.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 стеллажами, столами, стульями. Имеется рабочее место библиотекаря , 2 персональных компьютера с выходом в Интернет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9498">
            <a:off x="2474737" y="3070251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961">
            <a:off x="5489681" y="3001165"/>
            <a:ext cx="23579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381000"/>
            <a:ext cx="6705600" cy="21336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 библиотечном пункте  учебная литература по следующим специальностям: </a:t>
            </a:r>
            <a:br>
              <a:rPr lang="ru-RU" sz="1600" dirty="0" smtClean="0"/>
            </a:br>
            <a:r>
              <a:rPr lang="ru-RU" sz="1600" b="0" dirty="0" smtClean="0"/>
              <a:t>- товароведение и экспертиза качества потребительских   товаров;</a:t>
            </a:r>
            <a:br>
              <a:rPr lang="ru-RU" sz="1600" b="0" dirty="0" smtClean="0"/>
            </a:br>
            <a:r>
              <a:rPr lang="ru-RU" sz="1600" b="0" dirty="0" smtClean="0"/>
              <a:t>- экономика и бухгалтерский учет;</a:t>
            </a:r>
            <a:br>
              <a:rPr lang="ru-RU" sz="1600" b="0" dirty="0" smtClean="0"/>
            </a:br>
            <a:r>
              <a:rPr lang="ru-RU" sz="1600" b="0" dirty="0" smtClean="0"/>
              <a:t>- техническая эксплуатация и обслуживание электрического и электромеханического оборудования (по отраслям);</a:t>
            </a:r>
            <a:br>
              <a:rPr lang="ru-RU" sz="1600" b="0" dirty="0" smtClean="0"/>
            </a:br>
            <a:r>
              <a:rPr lang="ru-RU" sz="1600" b="0" dirty="0" smtClean="0"/>
              <a:t>- гостиничный сервис.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5257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26209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Режим работы:</a:t>
            </a:r>
            <a:br>
              <a:rPr lang="ru-RU" dirty="0" smtClean="0"/>
            </a:br>
            <a:r>
              <a:rPr lang="ru-RU" dirty="0" smtClean="0"/>
              <a:t>ВТОРНИК : с 8.00 до 17.00</a:t>
            </a:r>
            <a:br>
              <a:rPr lang="ru-RU" dirty="0" smtClean="0"/>
            </a:br>
            <a:r>
              <a:rPr lang="ru-RU" dirty="0" smtClean="0"/>
              <a:t>                      перерыв: с 13.00 до 14.00 </a:t>
            </a:r>
            <a:endParaRPr lang="ru-RU" dirty="0"/>
          </a:p>
        </p:txBody>
      </p:sp>
      <p:pic>
        <p:nvPicPr>
          <p:cNvPr id="1026" name="Picture 2" descr="https://1.bp.blogspot.com/-kOZIUjaY08g/W6tVY5-DW6I/AAAAAAAADtc/faee8thyUXIp4SBtYkpn2M7nJzFoQk93ACLcBGAs/s1600/book-clipart-png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39459"/>
            <a:ext cx="3539966" cy="323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50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                      Библиотечный пункт                       ЕКЭП И ОТ корпус №4 </vt:lpstr>
      <vt:lpstr>В библиотечном пункте  учебная литература по следующим специальностям:  - товароведение и экспертиза качества потребительских   товаров; - экономика и бухгалтерский учет; - техническая эксплуатация и обслуживание электрического и электромеханического оборудования (по отраслям); - гостиничный сервис. </vt:lpstr>
      <vt:lpstr> Режим работы: ВТОРНИК : с 8.00 до 17.00                       перерыв: с 13.00 до 14.00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Библиотечный пункт                       ЕКЭП И ОТ корпус №2 </dc:title>
  <cp:lastModifiedBy>user</cp:lastModifiedBy>
  <cp:revision>11</cp:revision>
  <dcterms:modified xsi:type="dcterms:W3CDTF">2021-02-24T07:00:09Z</dcterms:modified>
</cp:coreProperties>
</file>