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9" r:id="rId3"/>
    <p:sldId id="271" r:id="rId4"/>
    <p:sldId id="257" r:id="rId5"/>
    <p:sldId id="272" r:id="rId6"/>
    <p:sldId id="267" r:id="rId7"/>
    <p:sldId id="258" r:id="rId8"/>
    <p:sldId id="273" r:id="rId9"/>
    <p:sldId id="269" r:id="rId10"/>
    <p:sldId id="275" r:id="rId11"/>
    <p:sldId id="304" r:id="rId12"/>
    <p:sldId id="278" r:id="rId13"/>
    <p:sldId id="277" r:id="rId14"/>
    <p:sldId id="279" r:id="rId15"/>
    <p:sldId id="280" r:id="rId16"/>
    <p:sldId id="283" r:id="rId17"/>
    <p:sldId id="301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303" r:id="rId27"/>
    <p:sldId id="302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9;&#1087;&#1072;&#1082;&#1086;&#1074;&#1072;&#1085;&#1085;&#1099;&#1081;%20&#1087;&#1088;&#1086;&#1077;&#1082;&#1090;%20&#1054;&#1087;&#1090;&#1080;&#1084;&#1080;&#1079;&#1072;&#1094;&#1080;&#1103;%20&#1087;&#1086;&#1089;&#1077;&#1097;&#1072;&#1077;&#1084;&#1086;&#1089;&#1090;&#1080;\&#1043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9;&#1087;&#1072;&#1082;&#1086;&#1074;&#1072;&#1085;&#1085;&#1099;&#1081;%20&#1087;&#1088;&#1086;&#1077;&#1082;&#1090;%20&#1054;&#1087;&#1090;&#1080;&#1084;&#1080;&#1079;&#1072;&#1094;&#1080;&#1103;%20&#1087;&#1086;&#1089;&#1077;&#1097;&#1072;&#1077;&#1084;&#1086;&#1089;&#1090;&#1080;\&#1043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29921781947225"/>
          <c:y val="1.5529966730265875E-2"/>
          <c:w val="0.849484962293787"/>
          <c:h val="0.80165888455306411"/>
        </c:manualLayout>
      </c:layout>
      <c:lineChart>
        <c:grouping val="standard"/>
        <c:ser>
          <c:idx val="0"/>
          <c:order val="0"/>
          <c:tx>
            <c:strRef>
              <c:f>Лист1!$A$1</c:f>
              <c:strCache>
                <c:ptCount val="1"/>
                <c:pt idx="0">
                  <c:v>Номер проблемы</c:v>
                </c:pt>
              </c:strCache>
            </c:strRef>
          </c:tx>
          <c:val>
            <c:numRef>
              <c:f>Лист1!$A$2:$A$5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Время (в минутах)</c:v>
                </c:pt>
              </c:strCache>
            </c:strRef>
          </c:tx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80</c:v>
                </c:pt>
                <c:pt idx="2">
                  <c:v>90</c:v>
                </c:pt>
                <c:pt idx="3">
                  <c:v>360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marker>
            <c:symbol val="none"/>
          </c:marker>
          <c:val>
            <c:numRef>
              <c:f>Лист1!$C$2:$C$5</c:f>
              <c:numCache>
                <c:formatCode>General</c:formatCode>
                <c:ptCount val="4"/>
                <c:pt idx="0">
                  <c:v>320</c:v>
                </c:pt>
                <c:pt idx="1">
                  <c:v>320</c:v>
                </c:pt>
                <c:pt idx="2">
                  <c:v>320</c:v>
                </c:pt>
                <c:pt idx="3">
                  <c:v>320</c:v>
                </c:pt>
              </c:numCache>
            </c:numRef>
          </c:val>
        </c:ser>
        <c:marker val="1"/>
        <c:axId val="96729728"/>
        <c:axId val="96813440"/>
      </c:lineChart>
      <c:catAx>
        <c:axId val="96729728"/>
        <c:scaling>
          <c:orientation val="minMax"/>
        </c:scaling>
        <c:axPos val="b"/>
        <c:tickLblPos val="nextTo"/>
        <c:crossAx val="96813440"/>
        <c:crosses val="autoZero"/>
        <c:auto val="1"/>
        <c:lblAlgn val="ctr"/>
        <c:lblOffset val="100"/>
      </c:catAx>
      <c:valAx>
        <c:axId val="96813440"/>
        <c:scaling>
          <c:orientation val="minMax"/>
          <c:max val="500"/>
          <c:min val="0"/>
        </c:scaling>
        <c:axPos val="l"/>
        <c:numFmt formatCode="General" sourceLinked="1"/>
        <c:tickLblPos val="nextTo"/>
        <c:spPr>
          <a:noFill/>
        </c:spPr>
        <c:crossAx val="96729728"/>
        <c:crosses val="autoZero"/>
        <c:crossBetween val="between"/>
        <c:majorUnit val="20"/>
      </c:valAx>
      <c:spPr>
        <a:noFill/>
        <a:ln>
          <a:noFill/>
        </a:ln>
      </c:spPr>
    </c:plotArea>
    <c:plotVisOnly val="1"/>
  </c:chart>
  <c:spPr>
    <a:noFill/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32729369595756"/>
          <c:y val="5.7293618114249566E-2"/>
          <c:w val="0.76425302877999435"/>
          <c:h val="0.7928982959698857"/>
        </c:manualLayout>
      </c:layout>
      <c:lineChart>
        <c:grouping val="standard"/>
        <c:ser>
          <c:idx val="0"/>
          <c:order val="0"/>
          <c:tx>
            <c:strRef>
              <c:f>Лист2!$D$4</c:f>
              <c:strCache>
                <c:ptCount val="1"/>
                <c:pt idx="0">
                  <c:v>План</c:v>
                </c:pt>
              </c:strCache>
            </c:strRef>
          </c:tx>
          <c:cat>
            <c:numRef>
              <c:f>Лист2!$C$5:$C$12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49</c:v>
                </c:pt>
              </c:numCache>
            </c:numRef>
          </c:cat>
          <c:val>
            <c:numRef>
              <c:f>Лист2!$D$5:$D$12</c:f>
              <c:numCache>
                <c:formatCode>General</c:formatCode>
                <c:ptCount val="8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Лист2!$E$4</c:f>
              <c:strCache>
                <c:ptCount val="1"/>
                <c:pt idx="0">
                  <c:v>Факт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cat>
            <c:numRef>
              <c:f>Лист2!$C$5:$C$12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49</c:v>
                </c:pt>
              </c:numCache>
            </c:numRef>
          </c:cat>
          <c:val>
            <c:numRef>
              <c:f>Лист2!$E$5:$E$12</c:f>
              <c:numCache>
                <c:formatCode>General</c:formatCode>
                <c:ptCount val="8"/>
                <c:pt idx="0">
                  <c:v>28</c:v>
                </c:pt>
                <c:pt idx="1">
                  <c:v>25</c:v>
                </c:pt>
                <c:pt idx="2">
                  <c:v>28</c:v>
                </c:pt>
                <c:pt idx="3">
                  <c:v>27</c:v>
                </c:pt>
                <c:pt idx="4">
                  <c:v>120</c:v>
                </c:pt>
                <c:pt idx="5">
                  <c:v>30</c:v>
                </c:pt>
                <c:pt idx="6">
                  <c:v>25</c:v>
                </c:pt>
                <c:pt idx="7">
                  <c:v>30</c:v>
                </c:pt>
              </c:numCache>
            </c:numRef>
          </c:val>
        </c:ser>
        <c:marker val="1"/>
        <c:axId val="96827264"/>
        <c:axId val="96828800"/>
      </c:lineChart>
      <c:catAx>
        <c:axId val="96827264"/>
        <c:scaling>
          <c:orientation val="minMax"/>
        </c:scaling>
        <c:axPos val="b"/>
        <c:numFmt formatCode="General" sourceLinked="1"/>
        <c:tickLblPos val="nextTo"/>
        <c:crossAx val="96828800"/>
        <c:crosses val="autoZero"/>
        <c:auto val="1"/>
        <c:lblAlgn val="ctr"/>
        <c:lblOffset val="100"/>
      </c:catAx>
      <c:valAx>
        <c:axId val="96828800"/>
        <c:scaling>
          <c:orientation val="minMax"/>
        </c:scaling>
        <c:axPos val="l"/>
        <c:majorGridlines/>
        <c:numFmt formatCode="General" sourceLinked="1"/>
        <c:tickLblPos val="nextTo"/>
        <c:crossAx val="96827264"/>
        <c:crosses val="autoZero"/>
        <c:crossBetween val="between"/>
      </c:valAx>
      <c:spPr>
        <a:noFill/>
      </c:spPr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</c:sp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F1D15-EA88-400F-81DB-1650852482C4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</dgm:pt>
    <dgm:pt modelId="{69C664B3-1826-402D-9EB7-A02A42D4F444}">
      <dgm:prSet custT="1"/>
      <dgm:spPr/>
      <dgm:t>
        <a:bodyPr/>
        <a:lstStyle/>
        <a:p>
          <a:endParaRPr lang="ru-RU" sz="1800" b="1" dirty="0">
            <a:latin typeface="+mj-lt"/>
            <a:cs typeface="Times New Roman" panose="02020603050405020304" pitchFamily="18" charset="0"/>
          </a:endParaRPr>
        </a:p>
        <a:p>
          <a:endParaRPr lang="ru-RU" sz="1800" b="1" dirty="0">
            <a:latin typeface="+mj-lt"/>
            <a:cs typeface="Times New Roman" panose="02020603050405020304" pitchFamily="18" charset="0"/>
          </a:endParaRPr>
        </a:p>
        <a:p>
          <a:endParaRPr lang="ru-RU" sz="1800" b="1" dirty="0">
            <a:latin typeface="+mj-lt"/>
            <a:cs typeface="Times New Roman" panose="02020603050405020304" pitchFamily="18" charset="0"/>
          </a:endParaRPr>
        </a:p>
        <a:p>
          <a:r>
            <a:rPr lang="ru-RU" sz="1200" b="0" dirty="0">
              <a:latin typeface="+mj-lt"/>
              <a:cs typeface="Times New Roman" panose="02020603050405020304" pitchFamily="18" charset="0"/>
            </a:rPr>
            <a:t>Федеральный уровень - 0</a:t>
          </a:r>
          <a:endParaRPr lang="ru-RU" sz="1200" b="0" dirty="0">
            <a:latin typeface="+mj-lt"/>
          </a:endParaRPr>
        </a:p>
      </dgm:t>
    </dgm:pt>
    <dgm:pt modelId="{C40D6A4F-2AAE-4CAF-BCEC-D6D6B692157B}" type="parTrans" cxnId="{10719EF5-A880-4251-9EB0-C95579FB7F96}">
      <dgm:prSet/>
      <dgm:spPr/>
      <dgm:t>
        <a:bodyPr/>
        <a:lstStyle/>
        <a:p>
          <a:endParaRPr lang="ru-RU"/>
        </a:p>
      </dgm:t>
    </dgm:pt>
    <dgm:pt modelId="{BD32A2E8-FDF5-4F26-9E2F-25FBA18E52B4}" type="sibTrans" cxnId="{10719EF5-A880-4251-9EB0-C95579FB7F96}">
      <dgm:prSet/>
      <dgm:spPr/>
      <dgm:t>
        <a:bodyPr/>
        <a:lstStyle/>
        <a:p>
          <a:endParaRPr lang="ru-RU"/>
        </a:p>
      </dgm:t>
    </dgm:pt>
    <dgm:pt modelId="{0AC2BAC5-374A-42F7-BE1C-6E608A2F1700}">
      <dgm:prSet custT="1"/>
      <dgm:spPr/>
      <dgm:t>
        <a:bodyPr/>
        <a:lstStyle/>
        <a:p>
          <a:r>
            <a:rPr lang="ru-RU" sz="1600" b="0" dirty="0">
              <a:latin typeface="+mj-lt"/>
              <a:cs typeface="Times New Roman" panose="02020603050405020304" pitchFamily="18" charset="0"/>
            </a:rPr>
            <a:t>Уровень ОУ - </a:t>
          </a:r>
          <a:r>
            <a:rPr lang="ru-RU" sz="1600" b="0" dirty="0" smtClean="0">
              <a:latin typeface="+mj-lt"/>
              <a:cs typeface="Times New Roman" panose="02020603050405020304" pitchFamily="18" charset="0"/>
            </a:rPr>
            <a:t>4</a:t>
          </a:r>
          <a:endParaRPr lang="ru-RU" sz="1600" b="0" dirty="0">
            <a:latin typeface="+mj-lt"/>
            <a:cs typeface="Times New Roman" panose="02020603050405020304" pitchFamily="18" charset="0"/>
          </a:endParaRPr>
        </a:p>
      </dgm:t>
    </dgm:pt>
    <dgm:pt modelId="{141A6937-1EA6-42FF-ADBB-FE203DA5A178}" type="parTrans" cxnId="{9401B816-9ACD-4146-A15F-FB9D9C6C5858}">
      <dgm:prSet/>
      <dgm:spPr/>
      <dgm:t>
        <a:bodyPr/>
        <a:lstStyle/>
        <a:p>
          <a:endParaRPr lang="ru-RU"/>
        </a:p>
      </dgm:t>
    </dgm:pt>
    <dgm:pt modelId="{6419B3A4-CC37-4469-B928-78D60445B1BA}" type="sibTrans" cxnId="{9401B816-9ACD-4146-A15F-FB9D9C6C5858}">
      <dgm:prSet/>
      <dgm:spPr/>
      <dgm:t>
        <a:bodyPr/>
        <a:lstStyle/>
        <a:p>
          <a:endParaRPr lang="ru-RU"/>
        </a:p>
      </dgm:t>
    </dgm:pt>
    <dgm:pt modelId="{9C944B29-053E-420E-86F9-C302CC076621}">
      <dgm:prSet custT="1"/>
      <dgm:spPr/>
      <dgm:t>
        <a:bodyPr/>
        <a:lstStyle/>
        <a:p>
          <a:r>
            <a:rPr lang="ru-RU" sz="1400" b="0" dirty="0">
              <a:latin typeface="+mj-lt"/>
            </a:rPr>
            <a:t>Региональный уровень - 0</a:t>
          </a:r>
        </a:p>
      </dgm:t>
    </dgm:pt>
    <dgm:pt modelId="{D754DDE2-0A58-4F9C-AD65-2DFDF508ED71}" type="parTrans" cxnId="{FC484106-4346-49A8-AB12-622570E3B93C}">
      <dgm:prSet/>
      <dgm:spPr/>
      <dgm:t>
        <a:bodyPr/>
        <a:lstStyle/>
        <a:p>
          <a:endParaRPr lang="ru-RU"/>
        </a:p>
      </dgm:t>
    </dgm:pt>
    <dgm:pt modelId="{617FBB04-8C7C-4D2B-9F2F-C437F0B68351}" type="sibTrans" cxnId="{FC484106-4346-49A8-AB12-622570E3B93C}">
      <dgm:prSet/>
      <dgm:spPr/>
      <dgm:t>
        <a:bodyPr/>
        <a:lstStyle/>
        <a:p>
          <a:endParaRPr lang="ru-RU"/>
        </a:p>
      </dgm:t>
    </dgm:pt>
    <dgm:pt modelId="{C7A70988-CF06-4BB8-8D85-44F97327A104}" type="pres">
      <dgm:prSet presAssocID="{740F1D15-EA88-400F-81DB-1650852482C4}" presName="Name0" presStyleCnt="0">
        <dgm:presLayoutVars>
          <dgm:dir/>
          <dgm:animLvl val="lvl"/>
          <dgm:resizeHandles val="exact"/>
        </dgm:presLayoutVars>
      </dgm:prSet>
      <dgm:spPr/>
    </dgm:pt>
    <dgm:pt modelId="{9375C4AC-5F41-4291-81B1-FBE0353ED3D9}" type="pres">
      <dgm:prSet presAssocID="{69C664B3-1826-402D-9EB7-A02A42D4F444}" presName="Name8" presStyleCnt="0"/>
      <dgm:spPr/>
    </dgm:pt>
    <dgm:pt modelId="{3E555A49-EE97-4153-B576-B06C31A599BD}" type="pres">
      <dgm:prSet presAssocID="{69C664B3-1826-402D-9EB7-A02A42D4F444}" presName="level" presStyleLbl="node1" presStyleIdx="0" presStyleCnt="3" custScaleX="80061" custScaleY="107306" custLinFactNeighborX="3124" custLinFactNeighborY="41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4C042-3344-4618-A4A1-6B9E30C7ACBF}" type="pres">
      <dgm:prSet presAssocID="{69C664B3-1826-402D-9EB7-A02A42D4F4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B7E20-4F67-4597-BA8D-5A789F306092}" type="pres">
      <dgm:prSet presAssocID="{9C944B29-053E-420E-86F9-C302CC076621}" presName="Name8" presStyleCnt="0"/>
      <dgm:spPr/>
    </dgm:pt>
    <dgm:pt modelId="{3D4B5841-C1F6-4AC0-9B7B-A9955E2D1A05}" type="pres">
      <dgm:prSet presAssocID="{9C944B29-053E-420E-86F9-C302CC076621}" presName="level" presStyleLbl="node1" presStyleIdx="1" presStyleCnt="3" custScaleX="89575" custLinFactNeighborX="-11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D7625-3912-44BF-BD0F-F04658112F59}" type="pres">
      <dgm:prSet presAssocID="{9C944B29-053E-420E-86F9-C302CC07662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A9BD5-18D7-42ED-B1E2-6144B05866DF}" type="pres">
      <dgm:prSet presAssocID="{0AC2BAC5-374A-42F7-BE1C-6E608A2F1700}" presName="Name8" presStyleCnt="0"/>
      <dgm:spPr/>
    </dgm:pt>
    <dgm:pt modelId="{4F552445-6631-476A-8855-7B50182D0A43}" type="pres">
      <dgm:prSet presAssocID="{0AC2BAC5-374A-42F7-BE1C-6E608A2F1700}" presName="level" presStyleLbl="node1" presStyleIdx="2" presStyleCnt="3" custScaleX="90625" custScaleY="97815" custLinFactNeighborY="-46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F46E9-AAFE-4235-8637-0902A4A7E5D9}" type="pres">
      <dgm:prSet presAssocID="{0AC2BAC5-374A-42F7-BE1C-6E608A2F170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504A70-7381-4FBF-AAA0-48008D0B4A53}" type="presOf" srcId="{740F1D15-EA88-400F-81DB-1650852482C4}" destId="{C7A70988-CF06-4BB8-8D85-44F97327A104}" srcOrd="0" destOrd="0" presId="urn:microsoft.com/office/officeart/2005/8/layout/pyramid1"/>
    <dgm:cxn modelId="{9401B816-9ACD-4146-A15F-FB9D9C6C5858}" srcId="{740F1D15-EA88-400F-81DB-1650852482C4}" destId="{0AC2BAC5-374A-42F7-BE1C-6E608A2F1700}" srcOrd="2" destOrd="0" parTransId="{141A6937-1EA6-42FF-ADBB-FE203DA5A178}" sibTransId="{6419B3A4-CC37-4469-B928-78D60445B1BA}"/>
    <dgm:cxn modelId="{BA38F881-E284-4E1F-869C-9830823FD99A}" type="presOf" srcId="{9C944B29-053E-420E-86F9-C302CC076621}" destId="{D9ED7625-3912-44BF-BD0F-F04658112F59}" srcOrd="1" destOrd="0" presId="urn:microsoft.com/office/officeart/2005/8/layout/pyramid1"/>
    <dgm:cxn modelId="{745399C7-04A3-44ED-AC6A-330C1619976F}" type="presOf" srcId="{69C664B3-1826-402D-9EB7-A02A42D4F444}" destId="{B2E4C042-3344-4618-A4A1-6B9E30C7ACBF}" srcOrd="1" destOrd="0" presId="urn:microsoft.com/office/officeart/2005/8/layout/pyramid1"/>
    <dgm:cxn modelId="{10719EF5-A880-4251-9EB0-C95579FB7F96}" srcId="{740F1D15-EA88-400F-81DB-1650852482C4}" destId="{69C664B3-1826-402D-9EB7-A02A42D4F444}" srcOrd="0" destOrd="0" parTransId="{C40D6A4F-2AAE-4CAF-BCEC-D6D6B692157B}" sibTransId="{BD32A2E8-FDF5-4F26-9E2F-25FBA18E52B4}"/>
    <dgm:cxn modelId="{460F9570-F4B9-4BC6-A0F9-EF2C71D06AEC}" type="presOf" srcId="{69C664B3-1826-402D-9EB7-A02A42D4F444}" destId="{3E555A49-EE97-4153-B576-B06C31A599BD}" srcOrd="0" destOrd="0" presId="urn:microsoft.com/office/officeart/2005/8/layout/pyramid1"/>
    <dgm:cxn modelId="{97D69F54-4657-4107-98EC-305BAF43E0EC}" type="presOf" srcId="{9C944B29-053E-420E-86F9-C302CC076621}" destId="{3D4B5841-C1F6-4AC0-9B7B-A9955E2D1A05}" srcOrd="0" destOrd="0" presId="urn:microsoft.com/office/officeart/2005/8/layout/pyramid1"/>
    <dgm:cxn modelId="{9008A611-8173-4DED-8538-653219DDAC0D}" type="presOf" srcId="{0AC2BAC5-374A-42F7-BE1C-6E608A2F1700}" destId="{C7CF46E9-AAFE-4235-8637-0902A4A7E5D9}" srcOrd="1" destOrd="0" presId="urn:microsoft.com/office/officeart/2005/8/layout/pyramid1"/>
    <dgm:cxn modelId="{4D282A60-C740-4AA1-96A7-504524510B5D}" type="presOf" srcId="{0AC2BAC5-374A-42F7-BE1C-6E608A2F1700}" destId="{4F552445-6631-476A-8855-7B50182D0A43}" srcOrd="0" destOrd="0" presId="urn:microsoft.com/office/officeart/2005/8/layout/pyramid1"/>
    <dgm:cxn modelId="{FC484106-4346-49A8-AB12-622570E3B93C}" srcId="{740F1D15-EA88-400F-81DB-1650852482C4}" destId="{9C944B29-053E-420E-86F9-C302CC076621}" srcOrd="1" destOrd="0" parTransId="{D754DDE2-0A58-4F9C-AD65-2DFDF508ED71}" sibTransId="{617FBB04-8C7C-4D2B-9F2F-C437F0B68351}"/>
    <dgm:cxn modelId="{ED9CED61-87B4-4C13-80F3-5E532BC0E2A6}" type="presParOf" srcId="{C7A70988-CF06-4BB8-8D85-44F97327A104}" destId="{9375C4AC-5F41-4291-81B1-FBE0353ED3D9}" srcOrd="0" destOrd="0" presId="urn:microsoft.com/office/officeart/2005/8/layout/pyramid1"/>
    <dgm:cxn modelId="{7F1246DE-3468-43C2-B801-6FBD5D61E586}" type="presParOf" srcId="{9375C4AC-5F41-4291-81B1-FBE0353ED3D9}" destId="{3E555A49-EE97-4153-B576-B06C31A599BD}" srcOrd="0" destOrd="0" presId="urn:microsoft.com/office/officeart/2005/8/layout/pyramid1"/>
    <dgm:cxn modelId="{003B3946-1F1C-4364-A210-3B636A510882}" type="presParOf" srcId="{9375C4AC-5F41-4291-81B1-FBE0353ED3D9}" destId="{B2E4C042-3344-4618-A4A1-6B9E30C7ACBF}" srcOrd="1" destOrd="0" presId="urn:microsoft.com/office/officeart/2005/8/layout/pyramid1"/>
    <dgm:cxn modelId="{881958C1-49BB-4DA9-80CC-ECE70EEAD63C}" type="presParOf" srcId="{C7A70988-CF06-4BB8-8D85-44F97327A104}" destId="{B9CB7E20-4F67-4597-BA8D-5A789F306092}" srcOrd="1" destOrd="0" presId="urn:microsoft.com/office/officeart/2005/8/layout/pyramid1"/>
    <dgm:cxn modelId="{6789064B-8782-427B-8A2A-F2A427D7264D}" type="presParOf" srcId="{B9CB7E20-4F67-4597-BA8D-5A789F306092}" destId="{3D4B5841-C1F6-4AC0-9B7B-A9955E2D1A05}" srcOrd="0" destOrd="0" presId="urn:microsoft.com/office/officeart/2005/8/layout/pyramid1"/>
    <dgm:cxn modelId="{CAC3E0D7-BFF7-4A9C-AD7D-4292A5D33E21}" type="presParOf" srcId="{B9CB7E20-4F67-4597-BA8D-5A789F306092}" destId="{D9ED7625-3912-44BF-BD0F-F04658112F59}" srcOrd="1" destOrd="0" presId="urn:microsoft.com/office/officeart/2005/8/layout/pyramid1"/>
    <dgm:cxn modelId="{CE5674E2-F04A-4AD1-87B5-E23C7B8E1557}" type="presParOf" srcId="{C7A70988-CF06-4BB8-8D85-44F97327A104}" destId="{6E0A9BD5-18D7-42ED-B1E2-6144B05866DF}" srcOrd="2" destOrd="0" presId="urn:microsoft.com/office/officeart/2005/8/layout/pyramid1"/>
    <dgm:cxn modelId="{11C16A26-F287-47F1-BE0D-E941E634623B}" type="presParOf" srcId="{6E0A9BD5-18D7-42ED-B1E2-6144B05866DF}" destId="{4F552445-6631-476A-8855-7B50182D0A43}" srcOrd="0" destOrd="0" presId="urn:microsoft.com/office/officeart/2005/8/layout/pyramid1"/>
    <dgm:cxn modelId="{80887E41-06C2-444F-822B-63CB3103D00E}" type="presParOf" srcId="{6E0A9BD5-18D7-42ED-B1E2-6144B05866DF}" destId="{C7CF46E9-AAFE-4235-8637-0902A4A7E5D9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50068-8866-4776-A57C-1764070CF646}" type="doc">
      <dgm:prSet loTypeId="urn:microsoft.com/office/officeart/2005/8/layout/hierarchy2" loCatId="hierarchy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B965D8D-19F0-4897-BE17-A1671AD4D9CA}">
      <dgm:prSet phldrT="[Текст]" custT="1"/>
      <dgm:spPr/>
      <dgm:t>
        <a:bodyPr/>
        <a:lstStyle/>
        <a:p>
          <a:r>
            <a:rPr lang="ru-RU" sz="1050" dirty="0"/>
            <a:t>Потеря времени субъектами процесса </a:t>
          </a:r>
        </a:p>
      </dgm:t>
    </dgm:pt>
    <dgm:pt modelId="{D03C945D-451E-46C3-9E98-8534D0A747BD}" type="parTrans" cxnId="{3C1C9ED7-9E09-44D2-BE14-8FC1F96570F0}">
      <dgm:prSet/>
      <dgm:spPr/>
      <dgm:t>
        <a:bodyPr/>
        <a:lstStyle/>
        <a:p>
          <a:endParaRPr lang="ru-RU" sz="3200"/>
        </a:p>
      </dgm:t>
    </dgm:pt>
    <dgm:pt modelId="{2306602A-18DC-4E4E-89CF-AE5D79967BE5}" type="sibTrans" cxnId="{3C1C9ED7-9E09-44D2-BE14-8FC1F96570F0}">
      <dgm:prSet/>
      <dgm:spPr/>
      <dgm:t>
        <a:bodyPr/>
        <a:lstStyle/>
        <a:p>
          <a:endParaRPr lang="ru-RU" sz="3200"/>
        </a:p>
      </dgm:t>
    </dgm:pt>
    <dgm:pt modelId="{BCDC6426-EF42-4F31-85C6-746169AE26B6}">
      <dgm:prSet phldrT="[Текст]" custT="1"/>
      <dgm:spPr/>
      <dgm:t>
        <a:bodyPr/>
        <a:lstStyle/>
        <a:p>
          <a:r>
            <a:rPr lang="ru-RU" sz="1050" dirty="0"/>
            <a:t>Излишнее количество касаний субъектов</a:t>
          </a:r>
        </a:p>
      </dgm:t>
    </dgm:pt>
    <dgm:pt modelId="{2B30BB3E-4256-441A-8CC6-FEC4091024EE}" type="parTrans" cxnId="{80459968-994A-4ED8-B17F-277FAD142183}">
      <dgm:prSet custT="1"/>
      <dgm:spPr/>
      <dgm:t>
        <a:bodyPr/>
        <a:lstStyle/>
        <a:p>
          <a:endParaRPr lang="ru-RU" sz="1000"/>
        </a:p>
      </dgm:t>
    </dgm:pt>
    <dgm:pt modelId="{394A52B1-39E8-4199-99FD-A32920F81515}" type="sibTrans" cxnId="{80459968-994A-4ED8-B17F-277FAD142183}">
      <dgm:prSet/>
      <dgm:spPr/>
      <dgm:t>
        <a:bodyPr/>
        <a:lstStyle/>
        <a:p>
          <a:endParaRPr lang="ru-RU" sz="3200"/>
        </a:p>
      </dgm:t>
    </dgm:pt>
    <dgm:pt modelId="{7AD8D3DE-AEB9-469A-AF5B-5E19A6CE2226}">
      <dgm:prSet phldrT="[Текст]" custT="1"/>
      <dgm:spPr/>
      <dgm:t>
        <a:bodyPr/>
        <a:lstStyle/>
        <a:p>
          <a:r>
            <a:rPr lang="ru-RU" sz="1050" dirty="0"/>
            <a:t>Долгосрочный процесс сбора информации</a:t>
          </a:r>
        </a:p>
      </dgm:t>
    </dgm:pt>
    <dgm:pt modelId="{29251A94-7D45-428B-8779-C2CEFB51CDAF}" type="parTrans" cxnId="{D7048CB5-9893-4AD7-96A5-851BEF440522}">
      <dgm:prSet custT="1"/>
      <dgm:spPr/>
      <dgm:t>
        <a:bodyPr/>
        <a:lstStyle/>
        <a:p>
          <a:endParaRPr lang="ru-RU" sz="900"/>
        </a:p>
      </dgm:t>
    </dgm:pt>
    <dgm:pt modelId="{51DD92B0-33C8-4EEC-8DE4-FC78911779E4}" type="sibTrans" cxnId="{D7048CB5-9893-4AD7-96A5-851BEF440522}">
      <dgm:prSet/>
      <dgm:spPr/>
      <dgm:t>
        <a:bodyPr/>
        <a:lstStyle/>
        <a:p>
          <a:endParaRPr lang="ru-RU" sz="3200"/>
        </a:p>
      </dgm:t>
    </dgm:pt>
    <dgm:pt modelId="{4645A69C-8F32-4CEE-8AEF-2EE144DB0E9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/>
            <a:t>Заполнение документов в ручную</a:t>
          </a:r>
        </a:p>
      </dgm:t>
    </dgm:pt>
    <dgm:pt modelId="{CF180E17-6C02-4DE9-9366-B2150AD4FC49}" type="parTrans" cxnId="{9F9DA153-B894-4ABF-873D-791174387546}">
      <dgm:prSet custT="1"/>
      <dgm:spPr/>
      <dgm:t>
        <a:bodyPr/>
        <a:lstStyle/>
        <a:p>
          <a:endParaRPr lang="ru-RU" sz="900"/>
        </a:p>
      </dgm:t>
    </dgm:pt>
    <dgm:pt modelId="{A0FD5B24-A35B-4FBA-8041-98AB9907176E}" type="sibTrans" cxnId="{9F9DA153-B894-4ABF-873D-791174387546}">
      <dgm:prSet/>
      <dgm:spPr/>
      <dgm:t>
        <a:bodyPr/>
        <a:lstStyle/>
        <a:p>
          <a:endParaRPr lang="ru-RU" sz="3200"/>
        </a:p>
      </dgm:t>
    </dgm:pt>
    <dgm:pt modelId="{BBA06584-E8E6-44A1-9EBC-47F7F595D6D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/>
            <a:t>Излишнее ожидание субъектов </a:t>
          </a:r>
        </a:p>
      </dgm:t>
    </dgm:pt>
    <dgm:pt modelId="{7045BF27-B9DC-4A4F-86DB-E1AC86C203DB}" type="parTrans" cxnId="{AC4E5EDC-B6D5-4D25-A8FC-2CDCB498F5F2}">
      <dgm:prSet custT="1"/>
      <dgm:spPr/>
      <dgm:t>
        <a:bodyPr/>
        <a:lstStyle/>
        <a:p>
          <a:endParaRPr lang="ru-RU" sz="900"/>
        </a:p>
      </dgm:t>
    </dgm:pt>
    <dgm:pt modelId="{A69D9690-9DBA-4284-AE46-7E6A2407530D}" type="sibTrans" cxnId="{AC4E5EDC-B6D5-4D25-A8FC-2CDCB498F5F2}">
      <dgm:prSet/>
      <dgm:spPr/>
      <dgm:t>
        <a:bodyPr/>
        <a:lstStyle/>
        <a:p>
          <a:endParaRPr lang="ru-RU" sz="3200"/>
        </a:p>
      </dgm:t>
    </dgm:pt>
    <dgm:pt modelId="{A764B677-A7A4-4DA3-AC2B-7B65409076E4}">
      <dgm:prSet custT="1"/>
      <dgm:spPr/>
      <dgm:t>
        <a:bodyPr/>
        <a:lstStyle/>
        <a:p>
          <a:r>
            <a:rPr lang="ru-RU" sz="1050" dirty="0"/>
            <a:t>Отсутствие актуального алгоритма передачи информации</a:t>
          </a:r>
        </a:p>
      </dgm:t>
    </dgm:pt>
    <dgm:pt modelId="{D0B9E960-1E91-49E3-A5C5-0814C88BB145}" type="parTrans" cxnId="{85430FBB-3222-4A6A-93D2-57FE43B26A60}">
      <dgm:prSet custT="1"/>
      <dgm:spPr/>
      <dgm:t>
        <a:bodyPr/>
        <a:lstStyle/>
        <a:p>
          <a:endParaRPr lang="ru-RU" sz="900"/>
        </a:p>
      </dgm:t>
    </dgm:pt>
    <dgm:pt modelId="{6EBDD230-6907-425D-A54C-23F8DD928321}" type="sibTrans" cxnId="{85430FBB-3222-4A6A-93D2-57FE43B26A60}">
      <dgm:prSet/>
      <dgm:spPr/>
      <dgm:t>
        <a:bodyPr/>
        <a:lstStyle/>
        <a:p>
          <a:endParaRPr lang="ru-RU" sz="3200"/>
        </a:p>
      </dgm:t>
    </dgm:pt>
    <dgm:pt modelId="{D38A8573-2CA5-4385-8546-A02E0810F443}">
      <dgm:prSet custT="1"/>
      <dgm:spPr/>
      <dgm:t>
        <a:bodyPr/>
        <a:lstStyle/>
        <a:p>
          <a:r>
            <a:rPr lang="ru-RU" sz="1050" dirty="0"/>
            <a:t>Сбой в передачи информации на одном из этапов</a:t>
          </a:r>
        </a:p>
      </dgm:t>
    </dgm:pt>
    <dgm:pt modelId="{6A0A3171-F80B-4A3D-97BA-5FCA5B5676B5}" type="parTrans" cxnId="{826DE902-EA20-419B-9719-7D39770385C5}">
      <dgm:prSet custT="1"/>
      <dgm:spPr/>
      <dgm:t>
        <a:bodyPr/>
        <a:lstStyle/>
        <a:p>
          <a:endParaRPr lang="ru-RU" sz="900"/>
        </a:p>
      </dgm:t>
    </dgm:pt>
    <dgm:pt modelId="{9FE7149C-7270-4141-B600-8F2302E11363}" type="sibTrans" cxnId="{826DE902-EA20-419B-9719-7D39770385C5}">
      <dgm:prSet/>
      <dgm:spPr/>
      <dgm:t>
        <a:bodyPr/>
        <a:lstStyle/>
        <a:p>
          <a:endParaRPr lang="ru-RU" sz="3200"/>
        </a:p>
      </dgm:t>
    </dgm:pt>
    <dgm:pt modelId="{47E6FF9E-D4D6-46E9-916E-F36C0374FC7F}">
      <dgm:prSet custT="1"/>
      <dgm:spPr/>
      <dgm:t>
        <a:bodyPr/>
        <a:lstStyle/>
        <a:p>
          <a:r>
            <a:rPr lang="ru-RU" sz="1050" dirty="0"/>
            <a:t>Система сбора информации рассчитана на живое взаимодействие</a:t>
          </a:r>
        </a:p>
      </dgm:t>
    </dgm:pt>
    <dgm:pt modelId="{BB8C2073-273B-43F5-B9C4-13BC5B9370EE}" type="parTrans" cxnId="{C5A13AE0-32C9-45F4-8AEE-1A4373516150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900"/>
        </a:p>
      </dgm:t>
    </dgm:pt>
    <dgm:pt modelId="{441165E4-761B-40F2-95E7-972CEFACE371}" type="sibTrans" cxnId="{C5A13AE0-32C9-45F4-8AEE-1A4373516150}">
      <dgm:prSet/>
      <dgm:spPr/>
      <dgm:t>
        <a:bodyPr/>
        <a:lstStyle/>
        <a:p>
          <a:endParaRPr lang="ru-RU" sz="3200"/>
        </a:p>
      </dgm:t>
    </dgm:pt>
    <dgm:pt modelId="{E9D047BF-429A-42D1-A6CC-7DD970040498}">
      <dgm:prSet custT="1"/>
      <dgm:spPr/>
      <dgm:t>
        <a:bodyPr/>
        <a:lstStyle/>
        <a:p>
          <a:r>
            <a:rPr lang="ru-RU" sz="1050" dirty="0"/>
            <a:t>Система сбора информации устарела</a:t>
          </a:r>
        </a:p>
      </dgm:t>
    </dgm:pt>
    <dgm:pt modelId="{CC8F4585-54A3-4737-93BB-D55BBB23DCCC}" type="parTrans" cxnId="{0375D8EE-888D-4431-B32C-518BE77CE57F}">
      <dgm:prSet custT="1"/>
      <dgm:spPr/>
      <dgm:t>
        <a:bodyPr/>
        <a:lstStyle/>
        <a:p>
          <a:endParaRPr lang="ru-RU" sz="900"/>
        </a:p>
      </dgm:t>
    </dgm:pt>
    <dgm:pt modelId="{00D805F7-A2A4-4538-8BF9-E647A35B0ADF}" type="sibTrans" cxnId="{0375D8EE-888D-4431-B32C-518BE77CE57F}">
      <dgm:prSet/>
      <dgm:spPr/>
      <dgm:t>
        <a:bodyPr/>
        <a:lstStyle/>
        <a:p>
          <a:endParaRPr lang="ru-RU" sz="3200"/>
        </a:p>
      </dgm:t>
    </dgm:pt>
    <dgm:pt modelId="{3CC7B31D-1984-4EE9-8789-8A57056B4435}">
      <dgm:prSet custT="1"/>
      <dgm:spPr/>
      <dgm:t>
        <a:bodyPr/>
        <a:lstStyle/>
        <a:p>
          <a:r>
            <a:rPr lang="ru-RU" sz="1050" dirty="0"/>
            <a:t>Появление новых технологий, их частичное внедрение, но без построения нового алгоритма</a:t>
          </a:r>
        </a:p>
      </dgm:t>
    </dgm:pt>
    <dgm:pt modelId="{E28FAA91-9506-4573-B17D-3389F0F4F79D}" type="parTrans" cxnId="{269989F2-B870-4AB1-8F38-820DA3406059}">
      <dgm:prSet custT="1"/>
      <dgm:spPr/>
      <dgm:t>
        <a:bodyPr/>
        <a:lstStyle/>
        <a:p>
          <a:endParaRPr lang="ru-RU" sz="900"/>
        </a:p>
      </dgm:t>
    </dgm:pt>
    <dgm:pt modelId="{AFDC21B9-1E45-470E-8CD3-E30562720C72}" type="sibTrans" cxnId="{269989F2-B870-4AB1-8F38-820DA3406059}">
      <dgm:prSet/>
      <dgm:spPr/>
      <dgm:t>
        <a:bodyPr/>
        <a:lstStyle/>
        <a:p>
          <a:endParaRPr lang="ru-RU" sz="3200"/>
        </a:p>
      </dgm:t>
    </dgm:pt>
    <dgm:pt modelId="{48EC3158-6947-4516-81ED-FBB3041A3D94}">
      <dgm:prSet custT="1"/>
      <dgm:spPr/>
      <dgm:t>
        <a:bodyPr/>
        <a:lstStyle/>
        <a:p>
          <a:r>
            <a:rPr lang="ru-RU" sz="1050" dirty="0"/>
            <a:t>Отсутствие единого канала передачи и сбора информации</a:t>
          </a:r>
        </a:p>
      </dgm:t>
    </dgm:pt>
    <dgm:pt modelId="{F0D70B2F-2757-4243-B837-8BDF0CD4C7F7}" type="parTrans" cxnId="{9685B50B-3387-42AE-A2B8-3A3E74DCFDED}">
      <dgm:prSet custT="1"/>
      <dgm:spPr/>
      <dgm:t>
        <a:bodyPr/>
        <a:lstStyle/>
        <a:p>
          <a:endParaRPr lang="ru-RU" sz="900"/>
        </a:p>
      </dgm:t>
    </dgm:pt>
    <dgm:pt modelId="{1850349D-A935-4F3C-B538-CB5135B558F2}" type="sibTrans" cxnId="{9685B50B-3387-42AE-A2B8-3A3E74DCFDED}">
      <dgm:prSet/>
      <dgm:spPr/>
      <dgm:t>
        <a:bodyPr/>
        <a:lstStyle/>
        <a:p>
          <a:endParaRPr lang="ru-RU" sz="3200"/>
        </a:p>
      </dgm:t>
    </dgm:pt>
    <dgm:pt modelId="{12B32430-9C6E-427E-842A-A912F2A85086}">
      <dgm:prSet custT="1"/>
      <dgm:spPr/>
      <dgm:t>
        <a:bodyPr/>
        <a:lstStyle/>
        <a:p>
          <a:r>
            <a:rPr lang="ru-RU" sz="1050" dirty="0"/>
            <a:t>Изменение условий </a:t>
          </a:r>
        </a:p>
      </dgm:t>
    </dgm:pt>
    <dgm:pt modelId="{EFFC4AF5-31BA-40FF-A3B4-1B18979DAFC8}" type="parTrans" cxnId="{B36D2EE6-FF17-413E-A936-BD7B675B0074}">
      <dgm:prSet custT="1"/>
      <dgm:spPr/>
      <dgm:t>
        <a:bodyPr/>
        <a:lstStyle/>
        <a:p>
          <a:endParaRPr lang="ru-RU" sz="900"/>
        </a:p>
      </dgm:t>
    </dgm:pt>
    <dgm:pt modelId="{426B5B97-CE54-47E0-89E7-85153794C237}" type="sibTrans" cxnId="{B36D2EE6-FF17-413E-A936-BD7B675B0074}">
      <dgm:prSet/>
      <dgm:spPr/>
      <dgm:t>
        <a:bodyPr/>
        <a:lstStyle/>
        <a:p>
          <a:endParaRPr lang="ru-RU" sz="3200"/>
        </a:p>
      </dgm:t>
    </dgm:pt>
    <dgm:pt modelId="{3B9873BF-7AED-4155-9F94-444B682FB272}">
      <dgm:prSet custT="1"/>
      <dgm:spPr/>
      <dgm:t>
        <a:bodyPr/>
        <a:lstStyle/>
        <a:p>
          <a:r>
            <a:rPr lang="ru-RU" sz="1050" dirty="0"/>
            <a:t>Быстрый темп развития информационных технологий</a:t>
          </a:r>
        </a:p>
      </dgm:t>
    </dgm:pt>
    <dgm:pt modelId="{66DE1733-3D44-4254-BFBE-7BE5C24FF2D5}" type="parTrans" cxnId="{464C1F8F-BD16-4D5A-85C1-6B14D7743FC8}">
      <dgm:prSet custT="1"/>
      <dgm:spPr/>
      <dgm:t>
        <a:bodyPr/>
        <a:lstStyle/>
        <a:p>
          <a:endParaRPr lang="ru-RU" sz="900"/>
        </a:p>
      </dgm:t>
    </dgm:pt>
    <dgm:pt modelId="{A58751C9-4F8D-4402-826E-36A215B3FA31}" type="sibTrans" cxnId="{464C1F8F-BD16-4D5A-85C1-6B14D7743FC8}">
      <dgm:prSet/>
      <dgm:spPr/>
      <dgm:t>
        <a:bodyPr/>
        <a:lstStyle/>
        <a:p>
          <a:endParaRPr lang="ru-RU" sz="3200"/>
        </a:p>
      </dgm:t>
    </dgm:pt>
    <dgm:pt modelId="{6A782807-DD8A-42EB-B144-8F2FF6537507}">
      <dgm:prSet custT="1"/>
      <dgm:spPr/>
      <dgm:t>
        <a:bodyPr/>
        <a:lstStyle/>
        <a:p>
          <a:r>
            <a:rPr lang="ru-RU" sz="1050" dirty="0"/>
            <a:t>Обход групп </a:t>
          </a:r>
          <a:r>
            <a:rPr lang="ru-RU" sz="1050" dirty="0" smtClean="0"/>
            <a:t>завучем и </a:t>
          </a:r>
          <a:r>
            <a:rPr lang="ru-RU" sz="1050" dirty="0" err="1" smtClean="0"/>
            <a:t>соцпедагогом</a:t>
          </a:r>
          <a:endParaRPr lang="ru-RU" sz="1050" dirty="0"/>
        </a:p>
      </dgm:t>
    </dgm:pt>
    <dgm:pt modelId="{46658C06-ED78-4583-9892-450F259AB5EC}" type="parTrans" cxnId="{AE177CAC-947C-41EF-906C-5AB558F65509}">
      <dgm:prSet custT="1"/>
      <dgm:spPr/>
      <dgm:t>
        <a:bodyPr/>
        <a:lstStyle/>
        <a:p>
          <a:endParaRPr lang="ru-RU" sz="900"/>
        </a:p>
      </dgm:t>
    </dgm:pt>
    <dgm:pt modelId="{8E92BDE7-F535-4639-BEB4-8108723D51B7}" type="sibTrans" cxnId="{AE177CAC-947C-41EF-906C-5AB558F65509}">
      <dgm:prSet/>
      <dgm:spPr/>
      <dgm:t>
        <a:bodyPr/>
        <a:lstStyle/>
        <a:p>
          <a:endParaRPr lang="ru-RU" sz="3200"/>
        </a:p>
      </dgm:t>
    </dgm:pt>
    <dgm:pt modelId="{451DFB22-0BFB-43E8-8048-20B6D5C874BE}">
      <dgm:prSet custT="1"/>
      <dgm:spPr/>
      <dgm:t>
        <a:bodyPr/>
        <a:lstStyle/>
        <a:p>
          <a:r>
            <a:rPr lang="ru-RU" sz="1050" dirty="0"/>
            <a:t>Личная проверка посещаемости</a:t>
          </a:r>
        </a:p>
      </dgm:t>
    </dgm:pt>
    <dgm:pt modelId="{17764F2A-CEB7-4C78-BCDD-57225698DACD}" type="parTrans" cxnId="{13312174-38A0-40DE-9980-875D6BAD98D4}">
      <dgm:prSet custT="1"/>
      <dgm:spPr/>
      <dgm:t>
        <a:bodyPr/>
        <a:lstStyle/>
        <a:p>
          <a:endParaRPr lang="ru-RU" sz="900"/>
        </a:p>
      </dgm:t>
    </dgm:pt>
    <dgm:pt modelId="{E531C7F4-BB91-4764-A87B-FABF394EBBB8}" type="sibTrans" cxnId="{13312174-38A0-40DE-9980-875D6BAD98D4}">
      <dgm:prSet/>
      <dgm:spPr/>
      <dgm:t>
        <a:bodyPr/>
        <a:lstStyle/>
        <a:p>
          <a:endParaRPr lang="ru-RU" sz="3200"/>
        </a:p>
      </dgm:t>
    </dgm:pt>
    <dgm:pt modelId="{8AAD96F8-EE69-4E13-BFCB-F11CFA184ABE}">
      <dgm:prSet custT="1"/>
      <dgm:spPr/>
      <dgm:t>
        <a:bodyPr/>
        <a:lstStyle/>
        <a:p>
          <a:r>
            <a:rPr lang="ru-RU" sz="1050" dirty="0"/>
            <a:t>Отсутствие единого канала передачи информации</a:t>
          </a:r>
        </a:p>
      </dgm:t>
    </dgm:pt>
    <dgm:pt modelId="{95162975-F2A2-4555-AD92-96878E2EB475}" type="parTrans" cxnId="{FE88CAB2-E6A8-4F63-8665-3187F403D3E2}">
      <dgm:prSet custT="1"/>
      <dgm:spPr/>
      <dgm:t>
        <a:bodyPr/>
        <a:lstStyle/>
        <a:p>
          <a:endParaRPr lang="ru-RU" sz="900"/>
        </a:p>
      </dgm:t>
    </dgm:pt>
    <dgm:pt modelId="{2D4BC8BF-CAA2-49A7-A436-9233191B5210}" type="sibTrans" cxnId="{FE88CAB2-E6A8-4F63-8665-3187F403D3E2}">
      <dgm:prSet/>
      <dgm:spPr/>
      <dgm:t>
        <a:bodyPr/>
        <a:lstStyle/>
        <a:p>
          <a:endParaRPr lang="ru-RU" sz="3200"/>
        </a:p>
      </dgm:t>
    </dgm:pt>
    <dgm:pt modelId="{0E4A333E-68FE-4158-B2A4-D9FEC0B66A39}">
      <dgm:prSet custT="1"/>
      <dgm:spPr/>
      <dgm:t>
        <a:bodyPr/>
        <a:lstStyle/>
        <a:p>
          <a:r>
            <a:rPr lang="ru-RU" sz="1050" dirty="0"/>
            <a:t>Отсутствие плана действий при сбое передачи информации</a:t>
          </a:r>
        </a:p>
      </dgm:t>
    </dgm:pt>
    <dgm:pt modelId="{6855C1A5-1BA7-424D-A761-9D523ACA94F2}" type="parTrans" cxnId="{99A78BB1-EE95-4A4C-AB31-17458066BD0B}">
      <dgm:prSet custT="1"/>
      <dgm:spPr/>
      <dgm:t>
        <a:bodyPr/>
        <a:lstStyle/>
        <a:p>
          <a:endParaRPr lang="ru-RU" sz="900"/>
        </a:p>
      </dgm:t>
    </dgm:pt>
    <dgm:pt modelId="{30BF3DF0-D13F-44A1-8B01-AB5274F8A974}" type="sibTrans" cxnId="{99A78BB1-EE95-4A4C-AB31-17458066BD0B}">
      <dgm:prSet/>
      <dgm:spPr/>
      <dgm:t>
        <a:bodyPr/>
        <a:lstStyle/>
        <a:p>
          <a:endParaRPr lang="ru-RU" sz="3200"/>
        </a:p>
      </dgm:t>
    </dgm:pt>
    <dgm:pt modelId="{94826BD2-9C4E-499E-9BA8-ED7536619DEE}">
      <dgm:prSet custT="1"/>
      <dgm:spPr/>
      <dgm:t>
        <a:bodyPr/>
        <a:lstStyle/>
        <a:p>
          <a:r>
            <a:rPr lang="ru-RU" sz="1050" dirty="0"/>
            <a:t>Использование устаревших технологий</a:t>
          </a:r>
        </a:p>
      </dgm:t>
    </dgm:pt>
    <dgm:pt modelId="{E120D6DD-C8FB-4319-BAF3-B05658A33856}" type="parTrans" cxnId="{4C0FB53F-9B88-4AEB-93BA-D6BE83825FBF}">
      <dgm:prSet custT="1"/>
      <dgm:spPr/>
      <dgm:t>
        <a:bodyPr/>
        <a:lstStyle/>
        <a:p>
          <a:endParaRPr lang="ru-RU" sz="900"/>
        </a:p>
      </dgm:t>
    </dgm:pt>
    <dgm:pt modelId="{044EFC71-9E54-43D2-9EE7-94049BABFC41}" type="sibTrans" cxnId="{4C0FB53F-9B88-4AEB-93BA-D6BE83825FBF}">
      <dgm:prSet/>
      <dgm:spPr/>
      <dgm:t>
        <a:bodyPr/>
        <a:lstStyle/>
        <a:p>
          <a:endParaRPr lang="ru-RU" sz="3200"/>
        </a:p>
      </dgm:t>
    </dgm:pt>
    <dgm:pt modelId="{CAD0976A-4CE7-41D6-A966-6E7C82444406}">
      <dgm:prSet custT="1"/>
      <dgm:spPr/>
      <dgm:t>
        <a:bodyPr/>
        <a:lstStyle/>
        <a:p>
          <a:r>
            <a:rPr lang="ru-RU" sz="1050" dirty="0"/>
            <a:t>Ожидание информации от отсутствующих студентов</a:t>
          </a:r>
        </a:p>
      </dgm:t>
    </dgm:pt>
    <dgm:pt modelId="{4C69D29D-F72A-4CD1-A35F-05AFD5996ECF}" type="parTrans" cxnId="{BABB87AC-4609-4E54-AA52-64FE2EB2062F}">
      <dgm:prSet custT="1"/>
      <dgm:spPr/>
      <dgm:t>
        <a:bodyPr/>
        <a:lstStyle/>
        <a:p>
          <a:endParaRPr lang="ru-RU" sz="900"/>
        </a:p>
      </dgm:t>
    </dgm:pt>
    <dgm:pt modelId="{D1760979-AAFA-46D5-B9C2-BF5AC256B03B}" type="sibTrans" cxnId="{BABB87AC-4609-4E54-AA52-64FE2EB2062F}">
      <dgm:prSet/>
      <dgm:spPr/>
      <dgm:t>
        <a:bodyPr/>
        <a:lstStyle/>
        <a:p>
          <a:endParaRPr lang="ru-RU" sz="3200"/>
        </a:p>
      </dgm:t>
    </dgm:pt>
    <dgm:pt modelId="{04B62BCD-E546-4610-99A1-29F50D0F878B}">
      <dgm:prSet custT="1"/>
      <dgm:spPr/>
      <dgm:t>
        <a:bodyPr/>
        <a:lstStyle/>
        <a:p>
          <a:r>
            <a:rPr lang="ru-RU" sz="1050" dirty="0"/>
            <a:t>Студент несвоевременно оповестил об отсутствии</a:t>
          </a:r>
        </a:p>
      </dgm:t>
    </dgm:pt>
    <dgm:pt modelId="{AA286E4B-75AE-44BC-B64A-88360DC93DE4}" type="parTrans" cxnId="{C13E03DE-5E8A-404B-9D48-E3BB151B7808}">
      <dgm:prSet custT="1"/>
      <dgm:spPr/>
      <dgm:t>
        <a:bodyPr/>
        <a:lstStyle/>
        <a:p>
          <a:endParaRPr lang="ru-RU" sz="900"/>
        </a:p>
      </dgm:t>
    </dgm:pt>
    <dgm:pt modelId="{305D8603-BDFB-4FFC-980F-9F0C3755F31D}" type="sibTrans" cxnId="{C13E03DE-5E8A-404B-9D48-E3BB151B7808}">
      <dgm:prSet/>
      <dgm:spPr/>
      <dgm:t>
        <a:bodyPr/>
        <a:lstStyle/>
        <a:p>
          <a:endParaRPr lang="ru-RU" sz="3200"/>
        </a:p>
      </dgm:t>
    </dgm:pt>
    <dgm:pt modelId="{6529DE1B-20AA-4748-B67A-FC064819985F}">
      <dgm:prSet custT="1"/>
      <dgm:spPr/>
      <dgm:t>
        <a:bodyPr/>
        <a:lstStyle/>
        <a:p>
          <a:r>
            <a:rPr lang="ru-RU" sz="1050" dirty="0"/>
            <a:t>Студент не выходит на связь</a:t>
          </a:r>
        </a:p>
      </dgm:t>
    </dgm:pt>
    <dgm:pt modelId="{3B298C7E-F136-44A7-9B6F-911A75FBC60F}" type="parTrans" cxnId="{90922272-F369-43EC-BD74-7B5657675A02}">
      <dgm:prSet custT="1"/>
      <dgm:spPr/>
      <dgm:t>
        <a:bodyPr/>
        <a:lstStyle/>
        <a:p>
          <a:endParaRPr lang="ru-RU" sz="900"/>
        </a:p>
      </dgm:t>
    </dgm:pt>
    <dgm:pt modelId="{9678E7E1-375D-4481-9431-DEB8646992C1}" type="sibTrans" cxnId="{90922272-F369-43EC-BD74-7B5657675A02}">
      <dgm:prSet/>
      <dgm:spPr/>
      <dgm:t>
        <a:bodyPr/>
        <a:lstStyle/>
        <a:p>
          <a:endParaRPr lang="ru-RU" sz="3200"/>
        </a:p>
      </dgm:t>
    </dgm:pt>
    <dgm:pt modelId="{5CDB7336-415A-403F-9C3E-616D9E21FF58}">
      <dgm:prSet custT="1"/>
      <dgm:spPr/>
      <dgm:t>
        <a:bodyPr/>
        <a:lstStyle/>
        <a:p>
          <a:r>
            <a:rPr lang="ru-RU" sz="1050" dirty="0"/>
            <a:t>Родитель не владеет информацией о ребенке</a:t>
          </a:r>
        </a:p>
      </dgm:t>
    </dgm:pt>
    <dgm:pt modelId="{4E16F928-4655-43A1-8BF9-C92CAADA9AF2}" type="parTrans" cxnId="{505C1734-339E-4CCE-B9A9-EB2F6E0A6452}">
      <dgm:prSet custT="1"/>
      <dgm:spPr/>
      <dgm:t>
        <a:bodyPr/>
        <a:lstStyle/>
        <a:p>
          <a:endParaRPr lang="ru-RU" sz="900"/>
        </a:p>
      </dgm:t>
    </dgm:pt>
    <dgm:pt modelId="{5D3F43F9-436A-40FE-B5A4-AD39850FE539}" type="sibTrans" cxnId="{505C1734-339E-4CCE-B9A9-EB2F6E0A6452}">
      <dgm:prSet/>
      <dgm:spPr/>
      <dgm:t>
        <a:bodyPr/>
        <a:lstStyle/>
        <a:p>
          <a:endParaRPr lang="ru-RU" sz="3200"/>
        </a:p>
      </dgm:t>
    </dgm:pt>
    <dgm:pt modelId="{725FF93A-3F9E-4E44-8F9C-3FACC2439333}">
      <dgm:prSet custT="1"/>
      <dgm:spPr/>
      <dgm:t>
        <a:bodyPr/>
        <a:lstStyle/>
        <a:p>
          <a:r>
            <a:rPr lang="ru-RU" sz="1050" dirty="0"/>
            <a:t>Непредвиденные обстоятельства</a:t>
          </a:r>
        </a:p>
      </dgm:t>
    </dgm:pt>
    <dgm:pt modelId="{AD934F67-D579-4188-9C02-240873BDEFFC}" type="parTrans" cxnId="{6343C554-7603-44BA-88D8-EE5EEC449673}">
      <dgm:prSet custT="1"/>
      <dgm:spPr/>
      <dgm:t>
        <a:bodyPr/>
        <a:lstStyle/>
        <a:p>
          <a:endParaRPr lang="ru-RU" sz="900"/>
        </a:p>
      </dgm:t>
    </dgm:pt>
    <dgm:pt modelId="{E8A63A4A-C2D2-4384-B6E5-0DA136C98680}" type="sibTrans" cxnId="{6343C554-7603-44BA-88D8-EE5EEC449673}">
      <dgm:prSet/>
      <dgm:spPr/>
      <dgm:t>
        <a:bodyPr/>
        <a:lstStyle/>
        <a:p>
          <a:endParaRPr lang="ru-RU" sz="3200"/>
        </a:p>
      </dgm:t>
    </dgm:pt>
    <dgm:pt modelId="{54442197-6EC4-489B-9730-67CBCE764517}">
      <dgm:prSet custT="1"/>
      <dgm:spPr/>
      <dgm:t>
        <a:bodyPr/>
        <a:lstStyle/>
        <a:p>
          <a:r>
            <a:rPr lang="ru-RU" sz="1050" dirty="0" smtClean="0"/>
            <a:t>Несамостоятельность</a:t>
          </a:r>
          <a:endParaRPr lang="ru-RU" sz="1050" dirty="0"/>
        </a:p>
        <a:p>
          <a:r>
            <a:rPr lang="ru-RU" sz="1050" dirty="0"/>
            <a:t>инфантильность</a:t>
          </a:r>
        </a:p>
      </dgm:t>
    </dgm:pt>
    <dgm:pt modelId="{66FE8059-35FD-4959-AECD-5014A241467A}" type="parTrans" cxnId="{7B18C99D-1735-4E44-84BA-7D12A8C812C6}">
      <dgm:prSet custT="1"/>
      <dgm:spPr/>
      <dgm:t>
        <a:bodyPr/>
        <a:lstStyle/>
        <a:p>
          <a:endParaRPr lang="ru-RU" sz="900"/>
        </a:p>
      </dgm:t>
    </dgm:pt>
    <dgm:pt modelId="{64AB0A08-47E0-4226-BAEE-7FEC1930C735}" type="sibTrans" cxnId="{7B18C99D-1735-4E44-84BA-7D12A8C812C6}">
      <dgm:prSet/>
      <dgm:spPr/>
      <dgm:t>
        <a:bodyPr/>
        <a:lstStyle/>
        <a:p>
          <a:endParaRPr lang="ru-RU" sz="3200"/>
        </a:p>
      </dgm:t>
    </dgm:pt>
    <dgm:pt modelId="{AC6A4C16-D652-4B6F-BFF6-7D08D420E5E7}">
      <dgm:prSet custT="1"/>
      <dgm:spPr/>
      <dgm:t>
        <a:bodyPr/>
        <a:lstStyle/>
        <a:p>
          <a:r>
            <a:rPr lang="ru-RU" sz="1050" dirty="0"/>
            <a:t>Безответственность</a:t>
          </a:r>
        </a:p>
      </dgm:t>
    </dgm:pt>
    <dgm:pt modelId="{4CF4CBE5-BA88-42BF-8241-CF7D5A2924DB}" type="parTrans" cxnId="{B5F89C18-DCA9-4BDC-8F82-F09FA09D18E6}">
      <dgm:prSet custT="1"/>
      <dgm:spPr/>
      <dgm:t>
        <a:bodyPr/>
        <a:lstStyle/>
        <a:p>
          <a:endParaRPr lang="ru-RU" sz="900"/>
        </a:p>
      </dgm:t>
    </dgm:pt>
    <dgm:pt modelId="{8BAEF13B-A5AE-4352-BFC8-E7223C180434}" type="sibTrans" cxnId="{B5F89C18-DCA9-4BDC-8F82-F09FA09D18E6}">
      <dgm:prSet/>
      <dgm:spPr/>
      <dgm:t>
        <a:bodyPr/>
        <a:lstStyle/>
        <a:p>
          <a:endParaRPr lang="ru-RU" sz="3200"/>
        </a:p>
      </dgm:t>
    </dgm:pt>
    <dgm:pt modelId="{CD04F8A9-F163-460B-89E6-5CC1E0FE4E96}" type="pres">
      <dgm:prSet presAssocID="{2C450068-8866-4776-A57C-1764070CF6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10995-88D0-43CF-889F-402C4B77DC6E}" type="pres">
      <dgm:prSet presAssocID="{AB965D8D-19F0-4897-BE17-A1671AD4D9CA}" presName="root1" presStyleCnt="0"/>
      <dgm:spPr/>
    </dgm:pt>
    <dgm:pt modelId="{685C6111-E04C-48C9-B8F4-BB40E3241517}" type="pres">
      <dgm:prSet presAssocID="{AB965D8D-19F0-4897-BE17-A1671AD4D9CA}" presName="LevelOneTextNode" presStyleLbl="node0" presStyleIdx="0" presStyleCnt="1" custScaleX="132157" custScaleY="166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0005B9-4A2A-460B-965C-25C1708B838E}" type="pres">
      <dgm:prSet presAssocID="{AB965D8D-19F0-4897-BE17-A1671AD4D9CA}" presName="level2hierChild" presStyleCnt="0"/>
      <dgm:spPr/>
    </dgm:pt>
    <dgm:pt modelId="{F2BA5E35-3A31-4F75-91F6-947844CA2B42}" type="pres">
      <dgm:prSet presAssocID="{2B30BB3E-4256-441A-8CC6-FEC4091024E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32A21CB-23F0-420D-A170-DCBF02C2BC35}" type="pres">
      <dgm:prSet presAssocID="{2B30BB3E-4256-441A-8CC6-FEC4091024E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C695A249-0A8C-4BED-81A3-2E58CED06CC0}" type="pres">
      <dgm:prSet presAssocID="{BCDC6426-EF42-4F31-85C6-746169AE26B6}" presName="root2" presStyleCnt="0"/>
      <dgm:spPr/>
    </dgm:pt>
    <dgm:pt modelId="{179F758D-BF6C-4C8B-A927-69E8C59E7744}" type="pres">
      <dgm:prSet presAssocID="{BCDC6426-EF42-4F31-85C6-746169AE26B6}" presName="LevelTwoTextNode" presStyleLbl="node2" presStyleIdx="0" presStyleCnt="2" custScaleY="156653" custLinFactNeighborX="103" custLinFactNeighborY="-32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612082-F22C-4728-AC7B-FDFB0A81A77B}" type="pres">
      <dgm:prSet presAssocID="{BCDC6426-EF42-4F31-85C6-746169AE26B6}" presName="level3hierChild" presStyleCnt="0"/>
      <dgm:spPr/>
    </dgm:pt>
    <dgm:pt modelId="{4C3C33DE-7889-45D3-B849-F14C8ADC4C0B}" type="pres">
      <dgm:prSet presAssocID="{D0B9E960-1E91-49E3-A5C5-0814C88BB145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F218D917-359A-4C0A-9469-CCF43C2562FD}" type="pres">
      <dgm:prSet presAssocID="{D0B9E960-1E91-49E3-A5C5-0814C88BB145}" presName="connTx" presStyleLbl="parChTrans1D3" presStyleIdx="0" presStyleCnt="4"/>
      <dgm:spPr/>
      <dgm:t>
        <a:bodyPr/>
        <a:lstStyle/>
        <a:p>
          <a:endParaRPr lang="ru-RU"/>
        </a:p>
      </dgm:t>
    </dgm:pt>
    <dgm:pt modelId="{FAD9B58E-95FE-42E0-A37D-139FE7C45216}" type="pres">
      <dgm:prSet presAssocID="{A764B677-A7A4-4DA3-AC2B-7B65409076E4}" presName="root2" presStyleCnt="0"/>
      <dgm:spPr/>
    </dgm:pt>
    <dgm:pt modelId="{A23375E8-67BE-421F-A322-A3308DCA4C68}" type="pres">
      <dgm:prSet presAssocID="{A764B677-A7A4-4DA3-AC2B-7B65409076E4}" presName="LevelTwoTextNode" presStyleLbl="node3" presStyleIdx="0" presStyleCnt="4" custScaleY="190268" custLinFactNeighborX="-186" custLinFactNeighborY="-32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AB06FC-CA28-440A-8A4F-5F4BDEFAE8C7}" type="pres">
      <dgm:prSet presAssocID="{A764B677-A7A4-4DA3-AC2B-7B65409076E4}" presName="level3hierChild" presStyleCnt="0"/>
      <dgm:spPr/>
    </dgm:pt>
    <dgm:pt modelId="{DF882EBB-D9D6-432F-A3C1-391393B10FB2}" type="pres">
      <dgm:prSet presAssocID="{BB8C2073-273B-43F5-B9C4-13BC5B9370EE}" presName="conn2-1" presStyleLbl="parChTrans1D4" presStyleIdx="0" presStyleCnt="18"/>
      <dgm:spPr/>
      <dgm:t>
        <a:bodyPr/>
        <a:lstStyle/>
        <a:p>
          <a:endParaRPr lang="ru-RU"/>
        </a:p>
      </dgm:t>
    </dgm:pt>
    <dgm:pt modelId="{8979ED82-7BD2-4ACE-914A-C3BE83A9B8B6}" type="pres">
      <dgm:prSet presAssocID="{BB8C2073-273B-43F5-B9C4-13BC5B9370EE}" presName="connTx" presStyleLbl="parChTrans1D4" presStyleIdx="0" presStyleCnt="18"/>
      <dgm:spPr/>
      <dgm:t>
        <a:bodyPr/>
        <a:lstStyle/>
        <a:p>
          <a:endParaRPr lang="ru-RU"/>
        </a:p>
      </dgm:t>
    </dgm:pt>
    <dgm:pt modelId="{F6020E11-3B64-4C2E-9168-DF2727E50B50}" type="pres">
      <dgm:prSet presAssocID="{47E6FF9E-D4D6-46E9-916E-F36C0374FC7F}" presName="root2" presStyleCnt="0"/>
      <dgm:spPr/>
    </dgm:pt>
    <dgm:pt modelId="{6BCC5A32-2F1C-4C7B-8038-48D9887111F4}" type="pres">
      <dgm:prSet presAssocID="{47E6FF9E-D4D6-46E9-916E-F36C0374FC7F}" presName="LevelTwoTextNode" presStyleLbl="node4" presStyleIdx="0" presStyleCnt="18" custScaleX="166367" custScaleY="175349" custLinFactNeighborX="1018" custLinFactNeighborY="-24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3D05B5-452D-4CA7-BA19-BB815E0BF911}" type="pres">
      <dgm:prSet presAssocID="{47E6FF9E-D4D6-46E9-916E-F36C0374FC7F}" presName="level3hierChild" presStyleCnt="0"/>
      <dgm:spPr/>
    </dgm:pt>
    <dgm:pt modelId="{3F7A964B-4961-4E25-B4ED-D23EEEAC77AA}" type="pres">
      <dgm:prSet presAssocID="{CC8F4585-54A3-4737-93BB-D55BBB23DCCC}" presName="conn2-1" presStyleLbl="parChTrans1D4" presStyleIdx="1" presStyleCnt="18"/>
      <dgm:spPr/>
      <dgm:t>
        <a:bodyPr/>
        <a:lstStyle/>
        <a:p>
          <a:endParaRPr lang="ru-RU"/>
        </a:p>
      </dgm:t>
    </dgm:pt>
    <dgm:pt modelId="{76E708FC-0FE4-4083-AFD8-0EA50B40C6EF}" type="pres">
      <dgm:prSet presAssocID="{CC8F4585-54A3-4737-93BB-D55BBB23DCCC}" presName="connTx" presStyleLbl="parChTrans1D4" presStyleIdx="1" presStyleCnt="18"/>
      <dgm:spPr/>
      <dgm:t>
        <a:bodyPr/>
        <a:lstStyle/>
        <a:p>
          <a:endParaRPr lang="ru-RU"/>
        </a:p>
      </dgm:t>
    </dgm:pt>
    <dgm:pt modelId="{E8E0CF15-7D2D-46A6-86FD-88493BAE5F37}" type="pres">
      <dgm:prSet presAssocID="{E9D047BF-429A-42D1-A6CC-7DD970040498}" presName="root2" presStyleCnt="0"/>
      <dgm:spPr/>
    </dgm:pt>
    <dgm:pt modelId="{39F7DD66-F181-4C5B-808D-D88803D08E58}" type="pres">
      <dgm:prSet presAssocID="{E9D047BF-429A-42D1-A6CC-7DD970040498}" presName="LevelTwoTextNode" presStyleLbl="node4" presStyleIdx="1" presStyleCnt="18" custScaleX="116594" custScaleY="175350" custLinFactNeighborX="-15944" custLinFactNeighborY="-25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FB53FA-598F-4BEF-A57C-45D187E89F33}" type="pres">
      <dgm:prSet presAssocID="{E9D047BF-429A-42D1-A6CC-7DD970040498}" presName="level3hierChild" presStyleCnt="0"/>
      <dgm:spPr/>
    </dgm:pt>
    <dgm:pt modelId="{767A1320-7203-45B5-B634-417A4156A442}" type="pres">
      <dgm:prSet presAssocID="{E28FAA91-9506-4573-B17D-3389F0F4F79D}" presName="conn2-1" presStyleLbl="parChTrans1D4" presStyleIdx="2" presStyleCnt="18"/>
      <dgm:spPr/>
      <dgm:t>
        <a:bodyPr/>
        <a:lstStyle/>
        <a:p>
          <a:endParaRPr lang="ru-RU"/>
        </a:p>
      </dgm:t>
    </dgm:pt>
    <dgm:pt modelId="{35787430-54B8-48E2-BB99-B4E60243D728}" type="pres">
      <dgm:prSet presAssocID="{E28FAA91-9506-4573-B17D-3389F0F4F79D}" presName="connTx" presStyleLbl="parChTrans1D4" presStyleIdx="2" presStyleCnt="18"/>
      <dgm:spPr/>
      <dgm:t>
        <a:bodyPr/>
        <a:lstStyle/>
        <a:p>
          <a:endParaRPr lang="ru-RU"/>
        </a:p>
      </dgm:t>
    </dgm:pt>
    <dgm:pt modelId="{8E4E46D3-E343-4A31-A424-2BF7498BB62C}" type="pres">
      <dgm:prSet presAssocID="{3CC7B31D-1984-4EE9-8789-8A57056B4435}" presName="root2" presStyleCnt="0"/>
      <dgm:spPr/>
    </dgm:pt>
    <dgm:pt modelId="{0112B3EB-0B5E-467E-81DD-0758E37433AC}" type="pres">
      <dgm:prSet presAssocID="{3CC7B31D-1984-4EE9-8789-8A57056B4435}" presName="LevelTwoTextNode" presStyleLbl="node4" presStyleIdx="2" presStyleCnt="18" custScaleX="198608" custScaleY="209565" custLinFactNeighborX="-13714" custLinFactNeighborY="-194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FBBF65-709B-4CAA-906C-CBE87E525585}" type="pres">
      <dgm:prSet presAssocID="{3CC7B31D-1984-4EE9-8789-8A57056B4435}" presName="level3hierChild" presStyleCnt="0"/>
      <dgm:spPr/>
    </dgm:pt>
    <dgm:pt modelId="{F562DAF3-3F8D-442B-BA95-B5681432782D}" type="pres">
      <dgm:prSet presAssocID="{7045BF27-B9DC-4A4F-86DB-E1AC86C203D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2E7DE9D-8B4B-4C43-96C8-1A0676B25A63}" type="pres">
      <dgm:prSet presAssocID="{7045BF27-B9DC-4A4F-86DB-E1AC86C203D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EBAD380-A341-4C97-AC28-9E66B30383F0}" type="pres">
      <dgm:prSet presAssocID="{BBA06584-E8E6-44A1-9EBC-47F7F595D6D3}" presName="root2" presStyleCnt="0"/>
      <dgm:spPr/>
    </dgm:pt>
    <dgm:pt modelId="{F64F45DF-5756-43DF-9DF6-1CE06FFDA10D}" type="pres">
      <dgm:prSet presAssocID="{BBA06584-E8E6-44A1-9EBC-47F7F595D6D3}" presName="LevelTwoTextNode" presStyleLbl="node2" presStyleIdx="1" presStyleCnt="2" custScaleY="131396" custLinFactNeighborX="3430" custLinFactNeighborY="-1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119C6F-ED13-4020-BFDA-846E90061751}" type="pres">
      <dgm:prSet presAssocID="{BBA06584-E8E6-44A1-9EBC-47F7F595D6D3}" presName="level3hierChild" presStyleCnt="0"/>
      <dgm:spPr/>
    </dgm:pt>
    <dgm:pt modelId="{6439BC39-FB06-4D4E-A31B-7E45059F7410}" type="pres">
      <dgm:prSet presAssocID="{29251A94-7D45-428B-8779-C2CEFB51CDAF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68D51A73-4B3C-4EEE-8152-625385F82B51}" type="pres">
      <dgm:prSet presAssocID="{29251A94-7D45-428B-8779-C2CEFB51CDAF}" presName="connTx" presStyleLbl="parChTrans1D3" presStyleIdx="1" presStyleCnt="4"/>
      <dgm:spPr/>
      <dgm:t>
        <a:bodyPr/>
        <a:lstStyle/>
        <a:p>
          <a:endParaRPr lang="ru-RU"/>
        </a:p>
      </dgm:t>
    </dgm:pt>
    <dgm:pt modelId="{B9E788FE-F96B-4FDB-9D0F-C17DD16F9F4B}" type="pres">
      <dgm:prSet presAssocID="{7AD8D3DE-AEB9-469A-AF5B-5E19A6CE2226}" presName="root2" presStyleCnt="0"/>
      <dgm:spPr/>
    </dgm:pt>
    <dgm:pt modelId="{C9563407-A431-4180-9AF4-386AE0E56C14}" type="pres">
      <dgm:prSet presAssocID="{7AD8D3DE-AEB9-469A-AF5B-5E19A6CE2226}" presName="LevelTwoTextNode" presStyleLbl="node3" presStyleIdx="1" presStyleCnt="4" custScaleX="144154" custScaleY="152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CFB8B3-9475-42D6-ADD8-2D8A3E0E7305}" type="pres">
      <dgm:prSet presAssocID="{7AD8D3DE-AEB9-469A-AF5B-5E19A6CE2226}" presName="level3hierChild" presStyleCnt="0"/>
      <dgm:spPr/>
    </dgm:pt>
    <dgm:pt modelId="{78C5E7F4-F3DE-4310-876D-D73FD232F6F9}" type="pres">
      <dgm:prSet presAssocID="{46658C06-ED78-4583-9892-450F259AB5EC}" presName="conn2-1" presStyleLbl="parChTrans1D4" presStyleIdx="3" presStyleCnt="18"/>
      <dgm:spPr/>
      <dgm:t>
        <a:bodyPr/>
        <a:lstStyle/>
        <a:p>
          <a:endParaRPr lang="ru-RU"/>
        </a:p>
      </dgm:t>
    </dgm:pt>
    <dgm:pt modelId="{E8B518EE-D0B9-4229-8AD3-921441C50D52}" type="pres">
      <dgm:prSet presAssocID="{46658C06-ED78-4583-9892-450F259AB5EC}" presName="connTx" presStyleLbl="parChTrans1D4" presStyleIdx="3" presStyleCnt="18"/>
      <dgm:spPr/>
      <dgm:t>
        <a:bodyPr/>
        <a:lstStyle/>
        <a:p>
          <a:endParaRPr lang="ru-RU"/>
        </a:p>
      </dgm:t>
    </dgm:pt>
    <dgm:pt modelId="{5BAEDB70-8B3E-49AA-9D30-5688DFCFF1CC}" type="pres">
      <dgm:prSet presAssocID="{6A782807-DD8A-42EB-B144-8F2FF6537507}" presName="root2" presStyleCnt="0"/>
      <dgm:spPr/>
    </dgm:pt>
    <dgm:pt modelId="{3406B0C6-84D6-4590-A249-A74EBC4178FA}" type="pres">
      <dgm:prSet presAssocID="{6A782807-DD8A-42EB-B144-8F2FF6537507}" presName="LevelTwoTextNode" presStyleLbl="node4" presStyleIdx="3" presStyleCnt="18" custScaleX="120966" custScaleY="126038" custLinFactNeighborX="-10486" custLinFactNeighborY="-1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930A4-5B98-4FD3-BBD0-AACDF116367A}" type="pres">
      <dgm:prSet presAssocID="{6A782807-DD8A-42EB-B144-8F2FF6537507}" presName="level3hierChild" presStyleCnt="0"/>
      <dgm:spPr/>
    </dgm:pt>
    <dgm:pt modelId="{C5FFFA54-0D47-4090-8570-EAD117A2F1FE}" type="pres">
      <dgm:prSet presAssocID="{17764F2A-CEB7-4C78-BCDD-57225698DACD}" presName="conn2-1" presStyleLbl="parChTrans1D4" presStyleIdx="4" presStyleCnt="18"/>
      <dgm:spPr/>
      <dgm:t>
        <a:bodyPr/>
        <a:lstStyle/>
        <a:p>
          <a:endParaRPr lang="ru-RU"/>
        </a:p>
      </dgm:t>
    </dgm:pt>
    <dgm:pt modelId="{59E66454-9BA0-4716-AE23-6DA18CEC3208}" type="pres">
      <dgm:prSet presAssocID="{17764F2A-CEB7-4C78-BCDD-57225698DACD}" presName="connTx" presStyleLbl="parChTrans1D4" presStyleIdx="4" presStyleCnt="18"/>
      <dgm:spPr/>
      <dgm:t>
        <a:bodyPr/>
        <a:lstStyle/>
        <a:p>
          <a:endParaRPr lang="ru-RU"/>
        </a:p>
      </dgm:t>
    </dgm:pt>
    <dgm:pt modelId="{ACC8A003-0294-448B-8A3C-5BA96646BCD7}" type="pres">
      <dgm:prSet presAssocID="{451DFB22-0BFB-43E8-8048-20B6D5C874BE}" presName="root2" presStyleCnt="0"/>
      <dgm:spPr/>
    </dgm:pt>
    <dgm:pt modelId="{0A003528-70B8-4E4B-A10A-0AC07E374481}" type="pres">
      <dgm:prSet presAssocID="{451DFB22-0BFB-43E8-8048-20B6D5C874BE}" presName="LevelTwoTextNode" presStyleLbl="node4" presStyleIdx="4" presStyleCnt="18" custScaleX="111534" custScaleY="133064" custLinFactNeighborX="-3194" custLinFactNeighborY="1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5E0D44-1978-4D7A-90E3-2C8D958BFA0F}" type="pres">
      <dgm:prSet presAssocID="{451DFB22-0BFB-43E8-8048-20B6D5C874BE}" presName="level3hierChild" presStyleCnt="0"/>
      <dgm:spPr/>
    </dgm:pt>
    <dgm:pt modelId="{4EE30960-0278-4EC0-97C6-2540984ECE6D}" type="pres">
      <dgm:prSet presAssocID="{95162975-F2A2-4555-AD92-96878E2EB475}" presName="conn2-1" presStyleLbl="parChTrans1D4" presStyleIdx="5" presStyleCnt="18"/>
      <dgm:spPr/>
      <dgm:t>
        <a:bodyPr/>
        <a:lstStyle/>
        <a:p>
          <a:endParaRPr lang="ru-RU"/>
        </a:p>
      </dgm:t>
    </dgm:pt>
    <dgm:pt modelId="{5601D9F9-B777-4F6C-995C-F35C6A8643A1}" type="pres">
      <dgm:prSet presAssocID="{95162975-F2A2-4555-AD92-96878E2EB475}" presName="connTx" presStyleLbl="parChTrans1D4" presStyleIdx="5" presStyleCnt="18"/>
      <dgm:spPr/>
      <dgm:t>
        <a:bodyPr/>
        <a:lstStyle/>
        <a:p>
          <a:endParaRPr lang="ru-RU"/>
        </a:p>
      </dgm:t>
    </dgm:pt>
    <dgm:pt modelId="{FFD59146-2451-4AFB-BFB9-BD4E2FA695C2}" type="pres">
      <dgm:prSet presAssocID="{8AAD96F8-EE69-4E13-BFCB-F11CFA184ABE}" presName="root2" presStyleCnt="0"/>
      <dgm:spPr/>
    </dgm:pt>
    <dgm:pt modelId="{D17F36CA-D6EB-4EC8-BCFB-96C5D8DE51CC}" type="pres">
      <dgm:prSet presAssocID="{8AAD96F8-EE69-4E13-BFCB-F11CFA184ABE}" presName="LevelTwoTextNode" presStyleLbl="node4" presStyleIdx="5" presStyleCnt="18" custScaleX="181590" custScaleY="127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15B02E-E358-4E6F-8DC5-98A91633BF2E}" type="pres">
      <dgm:prSet presAssocID="{8AAD96F8-EE69-4E13-BFCB-F11CFA184ABE}" presName="level3hierChild" presStyleCnt="0"/>
      <dgm:spPr/>
    </dgm:pt>
    <dgm:pt modelId="{34F0CB2C-AE6F-4DD4-8AC5-C8E49C4B817D}" type="pres">
      <dgm:prSet presAssocID="{4C69D29D-F72A-4CD1-A35F-05AFD5996ECF}" presName="conn2-1" presStyleLbl="parChTrans1D4" presStyleIdx="6" presStyleCnt="18"/>
      <dgm:spPr/>
      <dgm:t>
        <a:bodyPr/>
        <a:lstStyle/>
        <a:p>
          <a:endParaRPr lang="ru-RU"/>
        </a:p>
      </dgm:t>
    </dgm:pt>
    <dgm:pt modelId="{31F16166-8E95-4559-A28B-A0412658B9C6}" type="pres">
      <dgm:prSet presAssocID="{4C69D29D-F72A-4CD1-A35F-05AFD5996ECF}" presName="connTx" presStyleLbl="parChTrans1D4" presStyleIdx="6" presStyleCnt="18"/>
      <dgm:spPr/>
      <dgm:t>
        <a:bodyPr/>
        <a:lstStyle/>
        <a:p>
          <a:endParaRPr lang="ru-RU"/>
        </a:p>
      </dgm:t>
    </dgm:pt>
    <dgm:pt modelId="{9C9A1157-F8E6-405A-9E79-1BC0C3AFC466}" type="pres">
      <dgm:prSet presAssocID="{CAD0976A-4CE7-41D6-A966-6E7C82444406}" presName="root2" presStyleCnt="0"/>
      <dgm:spPr/>
    </dgm:pt>
    <dgm:pt modelId="{1F3B1CA8-FBE0-43A3-A6ED-6D81478FD6CD}" type="pres">
      <dgm:prSet presAssocID="{CAD0976A-4CE7-41D6-A966-6E7C82444406}" presName="LevelTwoTextNode" presStyleLbl="node4" presStyleIdx="6" presStyleCnt="18" custScaleX="145106" custScaleY="173317" custLinFactNeighborX="-13597" custLinFactNeighborY="-9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B03E5-BF05-47EE-8A03-13F8AF08AA52}" type="pres">
      <dgm:prSet presAssocID="{CAD0976A-4CE7-41D6-A966-6E7C82444406}" presName="level3hierChild" presStyleCnt="0"/>
      <dgm:spPr/>
    </dgm:pt>
    <dgm:pt modelId="{7D43AA53-DCA1-4EE3-856B-71C69836FAE5}" type="pres">
      <dgm:prSet presAssocID="{AA286E4B-75AE-44BC-B64A-88360DC93DE4}" presName="conn2-1" presStyleLbl="parChTrans1D4" presStyleIdx="7" presStyleCnt="18"/>
      <dgm:spPr/>
      <dgm:t>
        <a:bodyPr/>
        <a:lstStyle/>
        <a:p>
          <a:endParaRPr lang="ru-RU"/>
        </a:p>
      </dgm:t>
    </dgm:pt>
    <dgm:pt modelId="{635CDA8D-0307-4E3C-B1BC-AC2D5B6B7A02}" type="pres">
      <dgm:prSet presAssocID="{AA286E4B-75AE-44BC-B64A-88360DC93DE4}" presName="connTx" presStyleLbl="parChTrans1D4" presStyleIdx="7" presStyleCnt="18"/>
      <dgm:spPr/>
      <dgm:t>
        <a:bodyPr/>
        <a:lstStyle/>
        <a:p>
          <a:endParaRPr lang="ru-RU"/>
        </a:p>
      </dgm:t>
    </dgm:pt>
    <dgm:pt modelId="{25539CBF-2907-4C98-802A-3E881FF36698}" type="pres">
      <dgm:prSet presAssocID="{04B62BCD-E546-4610-99A1-29F50D0F878B}" presName="root2" presStyleCnt="0"/>
      <dgm:spPr/>
    </dgm:pt>
    <dgm:pt modelId="{91486C02-5C0D-4770-A736-7E58BDCABBD1}" type="pres">
      <dgm:prSet presAssocID="{04B62BCD-E546-4610-99A1-29F50D0F878B}" presName="LevelTwoTextNode" presStyleLbl="node4" presStyleIdx="7" presStyleCnt="18" custScaleX="130294" custScaleY="163252" custLinFactNeighborX="-8217" custLinFactNeighborY="-326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63A893-F201-4831-BF33-8FC9C3D4D02C}" type="pres">
      <dgm:prSet presAssocID="{04B62BCD-E546-4610-99A1-29F50D0F878B}" presName="level3hierChild" presStyleCnt="0"/>
      <dgm:spPr/>
    </dgm:pt>
    <dgm:pt modelId="{8B26C08F-88A8-477B-B816-F72B61B2757F}" type="pres">
      <dgm:prSet presAssocID="{AD934F67-D579-4188-9C02-240873BDEFFC}" presName="conn2-1" presStyleLbl="parChTrans1D4" presStyleIdx="8" presStyleCnt="18"/>
      <dgm:spPr/>
      <dgm:t>
        <a:bodyPr/>
        <a:lstStyle/>
        <a:p>
          <a:endParaRPr lang="ru-RU"/>
        </a:p>
      </dgm:t>
    </dgm:pt>
    <dgm:pt modelId="{EF268F21-2D07-4FBC-B7F3-6EC092E9D304}" type="pres">
      <dgm:prSet presAssocID="{AD934F67-D579-4188-9C02-240873BDEFFC}" presName="connTx" presStyleLbl="parChTrans1D4" presStyleIdx="8" presStyleCnt="18"/>
      <dgm:spPr/>
      <dgm:t>
        <a:bodyPr/>
        <a:lstStyle/>
        <a:p>
          <a:endParaRPr lang="ru-RU"/>
        </a:p>
      </dgm:t>
    </dgm:pt>
    <dgm:pt modelId="{A3292A81-D62E-44B3-9BE7-CDC854DC1F67}" type="pres">
      <dgm:prSet presAssocID="{725FF93A-3F9E-4E44-8F9C-3FACC2439333}" presName="root2" presStyleCnt="0"/>
      <dgm:spPr/>
    </dgm:pt>
    <dgm:pt modelId="{760EE165-FFC3-4373-84E4-91C2DFA37895}" type="pres">
      <dgm:prSet presAssocID="{725FF93A-3F9E-4E44-8F9C-3FACC2439333}" presName="LevelTwoTextNode" presStyleLbl="node4" presStyleIdx="8" presStyleCnt="18" custScaleX="156012" custLinFactNeighborX="-1570" custLinFactNeighborY="296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0730AE-EEF0-4E99-8114-820ADE0DD35A}" type="pres">
      <dgm:prSet presAssocID="{725FF93A-3F9E-4E44-8F9C-3FACC2439333}" presName="level3hierChild" presStyleCnt="0"/>
      <dgm:spPr/>
    </dgm:pt>
    <dgm:pt modelId="{1C5398E9-AAB8-4C5A-AF21-2B6AA4A32621}" type="pres">
      <dgm:prSet presAssocID="{66FE8059-35FD-4959-AECD-5014A241467A}" presName="conn2-1" presStyleLbl="parChTrans1D4" presStyleIdx="9" presStyleCnt="18"/>
      <dgm:spPr/>
      <dgm:t>
        <a:bodyPr/>
        <a:lstStyle/>
        <a:p>
          <a:endParaRPr lang="ru-RU"/>
        </a:p>
      </dgm:t>
    </dgm:pt>
    <dgm:pt modelId="{0CB4D26A-AB24-49D3-9023-DB8220307CCD}" type="pres">
      <dgm:prSet presAssocID="{66FE8059-35FD-4959-AECD-5014A241467A}" presName="connTx" presStyleLbl="parChTrans1D4" presStyleIdx="9" presStyleCnt="18"/>
      <dgm:spPr/>
      <dgm:t>
        <a:bodyPr/>
        <a:lstStyle/>
        <a:p>
          <a:endParaRPr lang="ru-RU"/>
        </a:p>
      </dgm:t>
    </dgm:pt>
    <dgm:pt modelId="{7D8F4D5A-E97D-457B-9A0D-47511BD4B0D0}" type="pres">
      <dgm:prSet presAssocID="{54442197-6EC4-489B-9730-67CBCE764517}" presName="root2" presStyleCnt="0"/>
      <dgm:spPr/>
    </dgm:pt>
    <dgm:pt modelId="{EA50315E-E47C-451F-8DA6-065321F0BC62}" type="pres">
      <dgm:prSet presAssocID="{54442197-6EC4-489B-9730-67CBCE764517}" presName="LevelTwoTextNode" presStyleLbl="node4" presStyleIdx="9" presStyleCnt="18" custScaleX="159280" custLinFactNeighborX="-1570" custLinFactNeighborY="858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5B3726-0750-4132-B53D-759814F98D82}" type="pres">
      <dgm:prSet presAssocID="{54442197-6EC4-489B-9730-67CBCE764517}" presName="level3hierChild" presStyleCnt="0"/>
      <dgm:spPr/>
    </dgm:pt>
    <dgm:pt modelId="{AE4025D4-5C19-40C6-9813-9F741AD0FF55}" type="pres">
      <dgm:prSet presAssocID="{4CF4CBE5-BA88-42BF-8241-CF7D5A2924DB}" presName="conn2-1" presStyleLbl="parChTrans1D4" presStyleIdx="10" presStyleCnt="18"/>
      <dgm:spPr/>
      <dgm:t>
        <a:bodyPr/>
        <a:lstStyle/>
        <a:p>
          <a:endParaRPr lang="ru-RU"/>
        </a:p>
      </dgm:t>
    </dgm:pt>
    <dgm:pt modelId="{0BF6163C-E530-4D83-9A2C-E76ADAB46433}" type="pres">
      <dgm:prSet presAssocID="{4CF4CBE5-BA88-42BF-8241-CF7D5A2924DB}" presName="connTx" presStyleLbl="parChTrans1D4" presStyleIdx="10" presStyleCnt="18"/>
      <dgm:spPr/>
      <dgm:t>
        <a:bodyPr/>
        <a:lstStyle/>
        <a:p>
          <a:endParaRPr lang="ru-RU"/>
        </a:p>
      </dgm:t>
    </dgm:pt>
    <dgm:pt modelId="{29AC48ED-6EB2-44BF-8F3F-544891D2E1EF}" type="pres">
      <dgm:prSet presAssocID="{AC6A4C16-D652-4B6F-BFF6-7D08D420E5E7}" presName="root2" presStyleCnt="0"/>
      <dgm:spPr/>
    </dgm:pt>
    <dgm:pt modelId="{065B7046-DC82-4414-B1E9-427080FA2C3F}" type="pres">
      <dgm:prSet presAssocID="{AC6A4C16-D652-4B6F-BFF6-7D08D420E5E7}" presName="LevelTwoTextNode" presStyleLbl="node4" presStyleIdx="10" presStyleCnt="18" custScaleX="158347" custLinFactY="26152" custLinFactNeighborX="73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E992B0-91E8-4709-87BE-57A87D1B7E02}" type="pres">
      <dgm:prSet presAssocID="{AC6A4C16-D652-4B6F-BFF6-7D08D420E5E7}" presName="level3hierChild" presStyleCnt="0"/>
      <dgm:spPr/>
    </dgm:pt>
    <dgm:pt modelId="{20937EDE-2B5D-4969-B78F-B217BA1ADE0F}" type="pres">
      <dgm:prSet presAssocID="{3B298C7E-F136-44A7-9B6F-911A75FBC60F}" presName="conn2-1" presStyleLbl="parChTrans1D4" presStyleIdx="11" presStyleCnt="18"/>
      <dgm:spPr/>
      <dgm:t>
        <a:bodyPr/>
        <a:lstStyle/>
        <a:p>
          <a:endParaRPr lang="ru-RU"/>
        </a:p>
      </dgm:t>
    </dgm:pt>
    <dgm:pt modelId="{169EBD9C-2C6C-4E29-82D7-654105C53ABE}" type="pres">
      <dgm:prSet presAssocID="{3B298C7E-F136-44A7-9B6F-911A75FBC60F}" presName="connTx" presStyleLbl="parChTrans1D4" presStyleIdx="11" presStyleCnt="18"/>
      <dgm:spPr/>
      <dgm:t>
        <a:bodyPr/>
        <a:lstStyle/>
        <a:p>
          <a:endParaRPr lang="ru-RU"/>
        </a:p>
      </dgm:t>
    </dgm:pt>
    <dgm:pt modelId="{E59345A7-B799-4FE3-90FB-13C8ED65B856}" type="pres">
      <dgm:prSet presAssocID="{6529DE1B-20AA-4748-B67A-FC064819985F}" presName="root2" presStyleCnt="0"/>
      <dgm:spPr/>
    </dgm:pt>
    <dgm:pt modelId="{2B11F5A8-96C6-4ADB-9783-A92ABB1212C6}" type="pres">
      <dgm:prSet presAssocID="{6529DE1B-20AA-4748-B67A-FC064819985F}" presName="LevelTwoTextNode" presStyleLbl="node4" presStyleIdx="11" presStyleCnt="18" custScaleX="151527" custLinFactNeighborX="-12673" custLinFactNeighborY="-94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82C6C-18F5-4EC2-8412-A01E9B90891F}" type="pres">
      <dgm:prSet presAssocID="{6529DE1B-20AA-4748-B67A-FC064819985F}" presName="level3hierChild" presStyleCnt="0"/>
      <dgm:spPr/>
    </dgm:pt>
    <dgm:pt modelId="{F9FB5FAC-B1BA-46D1-966A-F530EBF3E26E}" type="pres">
      <dgm:prSet presAssocID="{4E16F928-4655-43A1-8BF9-C92CAADA9AF2}" presName="conn2-1" presStyleLbl="parChTrans1D4" presStyleIdx="12" presStyleCnt="18"/>
      <dgm:spPr/>
      <dgm:t>
        <a:bodyPr/>
        <a:lstStyle/>
        <a:p>
          <a:endParaRPr lang="ru-RU"/>
        </a:p>
      </dgm:t>
    </dgm:pt>
    <dgm:pt modelId="{F282BD98-6C85-4280-97C4-C18CD16ECA2A}" type="pres">
      <dgm:prSet presAssocID="{4E16F928-4655-43A1-8BF9-C92CAADA9AF2}" presName="connTx" presStyleLbl="parChTrans1D4" presStyleIdx="12" presStyleCnt="18"/>
      <dgm:spPr/>
      <dgm:t>
        <a:bodyPr/>
        <a:lstStyle/>
        <a:p>
          <a:endParaRPr lang="ru-RU"/>
        </a:p>
      </dgm:t>
    </dgm:pt>
    <dgm:pt modelId="{02067F0B-42CE-4254-8655-D9A89E7B38F4}" type="pres">
      <dgm:prSet presAssocID="{5CDB7336-415A-403F-9C3E-616D9E21FF58}" presName="root2" presStyleCnt="0"/>
      <dgm:spPr/>
    </dgm:pt>
    <dgm:pt modelId="{CFD9DC06-F79D-414C-98FD-C710D2AA592D}" type="pres">
      <dgm:prSet presAssocID="{5CDB7336-415A-403F-9C3E-616D9E21FF58}" presName="LevelTwoTextNode" presStyleLbl="node4" presStyleIdx="12" presStyleCnt="18" custScaleX="152139" custScaleY="155403" custLinFactNeighborX="-5239" custLinFactNeighborY="45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38E759-AA39-41F7-B6E9-BE53D33CC906}" type="pres">
      <dgm:prSet presAssocID="{5CDB7336-415A-403F-9C3E-616D9E21FF58}" presName="level3hierChild" presStyleCnt="0"/>
      <dgm:spPr/>
    </dgm:pt>
    <dgm:pt modelId="{D1B8219C-1482-4FFD-970E-A48CCD1B1B84}" type="pres">
      <dgm:prSet presAssocID="{CF180E17-6C02-4DE9-9366-B2150AD4FC49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EC952EAA-F560-494F-AC06-F33A094FF585}" type="pres">
      <dgm:prSet presAssocID="{CF180E17-6C02-4DE9-9366-B2150AD4FC49}" presName="connTx" presStyleLbl="parChTrans1D3" presStyleIdx="2" presStyleCnt="4"/>
      <dgm:spPr/>
      <dgm:t>
        <a:bodyPr/>
        <a:lstStyle/>
        <a:p>
          <a:endParaRPr lang="ru-RU"/>
        </a:p>
      </dgm:t>
    </dgm:pt>
    <dgm:pt modelId="{03C021A9-9B4F-49A0-B74D-A13954E55B01}" type="pres">
      <dgm:prSet presAssocID="{4645A69C-8F32-4CEE-8AEF-2EE144DB0E94}" presName="root2" presStyleCnt="0"/>
      <dgm:spPr/>
    </dgm:pt>
    <dgm:pt modelId="{7C35621D-605E-4DBB-A272-842134722B49}" type="pres">
      <dgm:prSet presAssocID="{4645A69C-8F32-4CEE-8AEF-2EE144DB0E94}" presName="LevelTwoTextNode" presStyleLbl="node3" presStyleIdx="2" presStyleCnt="4" custScaleX="136624" custScaleY="134652" custLinFactNeighborX="12044" custLinFactNeighborY="-32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A7232-04C1-45BD-92B7-3FA85EE18D3E}" type="pres">
      <dgm:prSet presAssocID="{4645A69C-8F32-4CEE-8AEF-2EE144DB0E94}" presName="level3hierChild" presStyleCnt="0"/>
      <dgm:spPr/>
    </dgm:pt>
    <dgm:pt modelId="{672D785B-93C8-4675-8FFE-5FDC77D40C1C}" type="pres">
      <dgm:prSet presAssocID="{F0D70B2F-2757-4243-B837-8BDF0CD4C7F7}" presName="conn2-1" presStyleLbl="parChTrans1D4" presStyleIdx="13" presStyleCnt="18"/>
      <dgm:spPr/>
      <dgm:t>
        <a:bodyPr/>
        <a:lstStyle/>
        <a:p>
          <a:endParaRPr lang="ru-RU"/>
        </a:p>
      </dgm:t>
    </dgm:pt>
    <dgm:pt modelId="{B5BAABC5-11E0-411B-A604-397D42067332}" type="pres">
      <dgm:prSet presAssocID="{F0D70B2F-2757-4243-B837-8BDF0CD4C7F7}" presName="connTx" presStyleLbl="parChTrans1D4" presStyleIdx="13" presStyleCnt="18"/>
      <dgm:spPr/>
      <dgm:t>
        <a:bodyPr/>
        <a:lstStyle/>
        <a:p>
          <a:endParaRPr lang="ru-RU"/>
        </a:p>
      </dgm:t>
    </dgm:pt>
    <dgm:pt modelId="{1C16F49F-FAF1-41D1-B819-F7363E6114ED}" type="pres">
      <dgm:prSet presAssocID="{48EC3158-6947-4516-81ED-FBB3041A3D94}" presName="root2" presStyleCnt="0"/>
      <dgm:spPr/>
    </dgm:pt>
    <dgm:pt modelId="{1282C051-A6CE-41EF-BAC0-DCEC0DCD6CCA}" type="pres">
      <dgm:prSet presAssocID="{48EC3158-6947-4516-81ED-FBB3041A3D94}" presName="LevelTwoTextNode" presStyleLbl="node4" presStyleIdx="13" presStyleCnt="18" custScaleX="172525" custScaleY="132899" custLinFactNeighborX="-2122" custLinFactNeighborY="-33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47879C-7E96-42D2-92E6-8CC8F8F680BC}" type="pres">
      <dgm:prSet presAssocID="{48EC3158-6947-4516-81ED-FBB3041A3D94}" presName="level3hierChild" presStyleCnt="0"/>
      <dgm:spPr/>
    </dgm:pt>
    <dgm:pt modelId="{01698122-1AC2-45DF-844A-0165B99D6EB3}" type="pres">
      <dgm:prSet presAssocID="{EFFC4AF5-31BA-40FF-A3B4-1B18979DAFC8}" presName="conn2-1" presStyleLbl="parChTrans1D4" presStyleIdx="14" presStyleCnt="18"/>
      <dgm:spPr/>
      <dgm:t>
        <a:bodyPr/>
        <a:lstStyle/>
        <a:p>
          <a:endParaRPr lang="ru-RU"/>
        </a:p>
      </dgm:t>
    </dgm:pt>
    <dgm:pt modelId="{ADA85772-CB63-4738-BC1B-AE21E6673D44}" type="pres">
      <dgm:prSet presAssocID="{EFFC4AF5-31BA-40FF-A3B4-1B18979DAFC8}" presName="connTx" presStyleLbl="parChTrans1D4" presStyleIdx="14" presStyleCnt="18"/>
      <dgm:spPr/>
      <dgm:t>
        <a:bodyPr/>
        <a:lstStyle/>
        <a:p>
          <a:endParaRPr lang="ru-RU"/>
        </a:p>
      </dgm:t>
    </dgm:pt>
    <dgm:pt modelId="{C72FF360-06CE-4214-909B-A852C8BD6640}" type="pres">
      <dgm:prSet presAssocID="{12B32430-9C6E-427E-842A-A912F2A85086}" presName="root2" presStyleCnt="0"/>
      <dgm:spPr/>
    </dgm:pt>
    <dgm:pt modelId="{36E76795-A46F-4529-9F2F-65E21987783A}" type="pres">
      <dgm:prSet presAssocID="{12B32430-9C6E-427E-842A-A912F2A85086}" presName="LevelTwoTextNode" presStyleLbl="node4" presStyleIdx="14" presStyleCnt="18" custLinFactNeighborX="-1425" custLinFactNeighborY="22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BBD867-C787-4422-9087-AB59E5598A9E}" type="pres">
      <dgm:prSet presAssocID="{12B32430-9C6E-427E-842A-A912F2A85086}" presName="level3hierChild" presStyleCnt="0"/>
      <dgm:spPr/>
    </dgm:pt>
    <dgm:pt modelId="{FB06D73A-FA2B-4E8F-8A84-D1421EA62C65}" type="pres">
      <dgm:prSet presAssocID="{66DE1733-3D44-4254-BFBE-7BE5C24FF2D5}" presName="conn2-1" presStyleLbl="parChTrans1D4" presStyleIdx="15" presStyleCnt="18"/>
      <dgm:spPr/>
      <dgm:t>
        <a:bodyPr/>
        <a:lstStyle/>
        <a:p>
          <a:endParaRPr lang="ru-RU"/>
        </a:p>
      </dgm:t>
    </dgm:pt>
    <dgm:pt modelId="{3CB14245-3F9A-4D5C-A5D8-EF7A880DAC13}" type="pres">
      <dgm:prSet presAssocID="{66DE1733-3D44-4254-BFBE-7BE5C24FF2D5}" presName="connTx" presStyleLbl="parChTrans1D4" presStyleIdx="15" presStyleCnt="18"/>
      <dgm:spPr/>
      <dgm:t>
        <a:bodyPr/>
        <a:lstStyle/>
        <a:p>
          <a:endParaRPr lang="ru-RU"/>
        </a:p>
      </dgm:t>
    </dgm:pt>
    <dgm:pt modelId="{31130EE6-C1F2-48B9-A6A4-3E7AFAAFA029}" type="pres">
      <dgm:prSet presAssocID="{3B9873BF-7AED-4155-9F94-444B682FB272}" presName="root2" presStyleCnt="0"/>
      <dgm:spPr/>
    </dgm:pt>
    <dgm:pt modelId="{266A203E-E17E-4198-BC00-4209E008BCFC}" type="pres">
      <dgm:prSet presAssocID="{3B9873BF-7AED-4155-9F94-444B682FB272}" presName="LevelTwoTextNode" presStyleLbl="node4" presStyleIdx="15" presStyleCnt="18" custScaleX="144876" custScaleY="152347" custLinFactNeighborX="9397" custLinFactNeighborY="-62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C5DDDC-E1A3-4602-B07C-BAD4C687C5A1}" type="pres">
      <dgm:prSet presAssocID="{3B9873BF-7AED-4155-9F94-444B682FB272}" presName="level3hierChild" presStyleCnt="0"/>
      <dgm:spPr/>
    </dgm:pt>
    <dgm:pt modelId="{A96969BB-2903-43C9-AD2C-7F276C49D774}" type="pres">
      <dgm:prSet presAssocID="{6A0A3171-F80B-4A3D-97BA-5FCA5B5676B5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5CAE35F4-4165-416F-8E64-E96067E49257}" type="pres">
      <dgm:prSet presAssocID="{6A0A3171-F80B-4A3D-97BA-5FCA5B5676B5}" presName="connTx" presStyleLbl="parChTrans1D3" presStyleIdx="3" presStyleCnt="4"/>
      <dgm:spPr/>
      <dgm:t>
        <a:bodyPr/>
        <a:lstStyle/>
        <a:p>
          <a:endParaRPr lang="ru-RU"/>
        </a:p>
      </dgm:t>
    </dgm:pt>
    <dgm:pt modelId="{01FFAD86-3CBB-47D4-9B10-F60A71071BE4}" type="pres">
      <dgm:prSet presAssocID="{D38A8573-2CA5-4385-8546-A02E0810F443}" presName="root2" presStyleCnt="0"/>
      <dgm:spPr/>
    </dgm:pt>
    <dgm:pt modelId="{6C8D05FD-216D-44C6-A14B-5DC7FE3736C9}" type="pres">
      <dgm:prSet presAssocID="{D38A8573-2CA5-4385-8546-A02E0810F443}" presName="LevelTwoTextNode" presStyleLbl="node3" presStyleIdx="3" presStyleCnt="4" custScaleX="174235" custScaleY="1248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264D4-7BB3-4BA9-91FF-BD835845E316}" type="pres">
      <dgm:prSet presAssocID="{D38A8573-2CA5-4385-8546-A02E0810F443}" presName="level3hierChild" presStyleCnt="0"/>
      <dgm:spPr/>
    </dgm:pt>
    <dgm:pt modelId="{283C90E7-32BD-47C1-A3DC-B5CE12C9B67D}" type="pres">
      <dgm:prSet presAssocID="{6855C1A5-1BA7-424D-A761-9D523ACA94F2}" presName="conn2-1" presStyleLbl="parChTrans1D4" presStyleIdx="16" presStyleCnt="18"/>
      <dgm:spPr/>
      <dgm:t>
        <a:bodyPr/>
        <a:lstStyle/>
        <a:p>
          <a:endParaRPr lang="ru-RU"/>
        </a:p>
      </dgm:t>
    </dgm:pt>
    <dgm:pt modelId="{8D019F9F-0CE7-429A-9BB3-34E226F83B68}" type="pres">
      <dgm:prSet presAssocID="{6855C1A5-1BA7-424D-A761-9D523ACA94F2}" presName="connTx" presStyleLbl="parChTrans1D4" presStyleIdx="16" presStyleCnt="18"/>
      <dgm:spPr/>
      <dgm:t>
        <a:bodyPr/>
        <a:lstStyle/>
        <a:p>
          <a:endParaRPr lang="ru-RU"/>
        </a:p>
      </dgm:t>
    </dgm:pt>
    <dgm:pt modelId="{0418991B-5831-4C6B-80C9-4273A3A681E8}" type="pres">
      <dgm:prSet presAssocID="{0E4A333E-68FE-4158-B2A4-D9FEC0B66A39}" presName="root2" presStyleCnt="0"/>
      <dgm:spPr/>
    </dgm:pt>
    <dgm:pt modelId="{4C451191-4356-4600-8EAA-9989869D26E8}" type="pres">
      <dgm:prSet presAssocID="{0E4A333E-68FE-4158-B2A4-D9FEC0B66A39}" presName="LevelTwoTextNode" presStyleLbl="node4" presStyleIdx="16" presStyleCnt="18" custScaleX="199443" custScaleY="126781" custLinFactNeighborX="-1678" custLinFactNeighborY="4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EEBCAC-7B1D-4961-8805-F2AAA971A7FB}" type="pres">
      <dgm:prSet presAssocID="{0E4A333E-68FE-4158-B2A4-D9FEC0B66A39}" presName="level3hierChild" presStyleCnt="0"/>
      <dgm:spPr/>
    </dgm:pt>
    <dgm:pt modelId="{673FDE58-595B-4BC8-8F05-DF281CF2C80A}" type="pres">
      <dgm:prSet presAssocID="{E120D6DD-C8FB-4319-BAF3-B05658A33856}" presName="conn2-1" presStyleLbl="parChTrans1D4" presStyleIdx="17" presStyleCnt="18"/>
      <dgm:spPr/>
      <dgm:t>
        <a:bodyPr/>
        <a:lstStyle/>
        <a:p>
          <a:endParaRPr lang="ru-RU"/>
        </a:p>
      </dgm:t>
    </dgm:pt>
    <dgm:pt modelId="{7A4DB1B0-9478-4ADB-8440-34575C4D9912}" type="pres">
      <dgm:prSet presAssocID="{E120D6DD-C8FB-4319-BAF3-B05658A33856}" presName="connTx" presStyleLbl="parChTrans1D4" presStyleIdx="17" presStyleCnt="18"/>
      <dgm:spPr/>
      <dgm:t>
        <a:bodyPr/>
        <a:lstStyle/>
        <a:p>
          <a:endParaRPr lang="ru-RU"/>
        </a:p>
      </dgm:t>
    </dgm:pt>
    <dgm:pt modelId="{9D97CBE3-AD97-4670-BEB5-F4140627C083}" type="pres">
      <dgm:prSet presAssocID="{94826BD2-9C4E-499E-9BA8-ED7536619DEE}" presName="root2" presStyleCnt="0"/>
      <dgm:spPr/>
    </dgm:pt>
    <dgm:pt modelId="{EB9D29AB-E7D0-48B1-BF54-58A2AF77339D}" type="pres">
      <dgm:prSet presAssocID="{94826BD2-9C4E-499E-9BA8-ED7536619DEE}" presName="LevelTwoTextNode" presStyleLbl="node4" presStyleIdx="17" presStyleCnt="18" custScaleX="155933" custScaleY="142564" custLinFactNeighborX="26607" custLinFactNeighborY="124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5678E6-15A8-4939-8390-E93BB9F56819}" type="pres">
      <dgm:prSet presAssocID="{94826BD2-9C4E-499E-9BA8-ED7536619DEE}" presName="level3hierChild" presStyleCnt="0"/>
      <dgm:spPr/>
    </dgm:pt>
  </dgm:ptLst>
  <dgm:cxnLst>
    <dgm:cxn modelId="{7F3AC973-EDB7-45EE-B6BE-AF53E850B42E}" type="presOf" srcId="{AC6A4C16-D652-4B6F-BFF6-7D08D420E5E7}" destId="{065B7046-DC82-4414-B1E9-427080FA2C3F}" srcOrd="0" destOrd="0" presId="urn:microsoft.com/office/officeart/2005/8/layout/hierarchy2"/>
    <dgm:cxn modelId="{42EC44CF-3B47-42B8-9827-93A76E40145D}" type="presOf" srcId="{4E16F928-4655-43A1-8BF9-C92CAADA9AF2}" destId="{F282BD98-6C85-4280-97C4-C18CD16ECA2A}" srcOrd="1" destOrd="0" presId="urn:microsoft.com/office/officeart/2005/8/layout/hierarchy2"/>
    <dgm:cxn modelId="{80459968-994A-4ED8-B17F-277FAD142183}" srcId="{AB965D8D-19F0-4897-BE17-A1671AD4D9CA}" destId="{BCDC6426-EF42-4F31-85C6-746169AE26B6}" srcOrd="0" destOrd="0" parTransId="{2B30BB3E-4256-441A-8CC6-FEC4091024EE}" sibTransId="{394A52B1-39E8-4199-99FD-A32920F81515}"/>
    <dgm:cxn modelId="{64D343A1-C7A9-4F9C-AB32-67572871B5AF}" type="presOf" srcId="{4C69D29D-F72A-4CD1-A35F-05AFD5996ECF}" destId="{34F0CB2C-AE6F-4DD4-8AC5-C8E49C4B817D}" srcOrd="0" destOrd="0" presId="urn:microsoft.com/office/officeart/2005/8/layout/hierarchy2"/>
    <dgm:cxn modelId="{CBE50032-35C6-43C8-836A-440C1E4EF9FA}" type="presOf" srcId="{04B62BCD-E546-4610-99A1-29F50D0F878B}" destId="{91486C02-5C0D-4770-A736-7E58BDCABBD1}" srcOrd="0" destOrd="0" presId="urn:microsoft.com/office/officeart/2005/8/layout/hierarchy2"/>
    <dgm:cxn modelId="{C13E03DE-5E8A-404B-9D48-E3BB151B7808}" srcId="{CAD0976A-4CE7-41D6-A966-6E7C82444406}" destId="{04B62BCD-E546-4610-99A1-29F50D0F878B}" srcOrd="0" destOrd="0" parTransId="{AA286E4B-75AE-44BC-B64A-88360DC93DE4}" sibTransId="{305D8603-BDFB-4FFC-980F-9F0C3755F31D}"/>
    <dgm:cxn modelId="{0745AA97-A912-4F03-98AE-C1B091AA70CD}" type="presOf" srcId="{CF180E17-6C02-4DE9-9366-B2150AD4FC49}" destId="{D1B8219C-1482-4FFD-970E-A48CCD1B1B84}" srcOrd="0" destOrd="0" presId="urn:microsoft.com/office/officeart/2005/8/layout/hierarchy2"/>
    <dgm:cxn modelId="{A85A2F96-6829-4A17-B9A5-229C2D03151A}" type="presOf" srcId="{46658C06-ED78-4583-9892-450F259AB5EC}" destId="{E8B518EE-D0B9-4229-8AD3-921441C50D52}" srcOrd="1" destOrd="0" presId="urn:microsoft.com/office/officeart/2005/8/layout/hierarchy2"/>
    <dgm:cxn modelId="{1F5DD12F-F128-47CE-A3AA-A80C0320D99D}" type="presOf" srcId="{BB8C2073-273B-43F5-B9C4-13BC5B9370EE}" destId="{8979ED82-7BD2-4ACE-914A-C3BE83A9B8B6}" srcOrd="1" destOrd="0" presId="urn:microsoft.com/office/officeart/2005/8/layout/hierarchy2"/>
    <dgm:cxn modelId="{269989F2-B870-4AB1-8F38-820DA3406059}" srcId="{E9D047BF-429A-42D1-A6CC-7DD970040498}" destId="{3CC7B31D-1984-4EE9-8789-8A57056B4435}" srcOrd="0" destOrd="0" parTransId="{E28FAA91-9506-4573-B17D-3389F0F4F79D}" sibTransId="{AFDC21B9-1E45-470E-8CD3-E30562720C72}"/>
    <dgm:cxn modelId="{40760994-0061-4F2F-AFD3-040533D1CF62}" type="presOf" srcId="{F0D70B2F-2757-4243-B837-8BDF0CD4C7F7}" destId="{672D785B-93C8-4675-8FFE-5FDC77D40C1C}" srcOrd="0" destOrd="0" presId="urn:microsoft.com/office/officeart/2005/8/layout/hierarchy2"/>
    <dgm:cxn modelId="{A808F8C2-D547-4B8B-A5E9-A093ED587DDD}" type="presOf" srcId="{6A782807-DD8A-42EB-B144-8F2FF6537507}" destId="{3406B0C6-84D6-4590-A249-A74EBC4178FA}" srcOrd="0" destOrd="0" presId="urn:microsoft.com/office/officeart/2005/8/layout/hierarchy2"/>
    <dgm:cxn modelId="{E51431D7-021B-41CF-AD41-ACE32ABC52BD}" type="presOf" srcId="{CAD0976A-4CE7-41D6-A966-6E7C82444406}" destId="{1F3B1CA8-FBE0-43A3-A6ED-6D81478FD6CD}" srcOrd="0" destOrd="0" presId="urn:microsoft.com/office/officeart/2005/8/layout/hierarchy2"/>
    <dgm:cxn modelId="{90922272-F369-43EC-BD74-7B5657675A02}" srcId="{CAD0976A-4CE7-41D6-A966-6E7C82444406}" destId="{6529DE1B-20AA-4748-B67A-FC064819985F}" srcOrd="1" destOrd="0" parTransId="{3B298C7E-F136-44A7-9B6F-911A75FBC60F}" sibTransId="{9678E7E1-375D-4481-9431-DEB8646992C1}"/>
    <dgm:cxn modelId="{8660F283-F340-4FED-8FEA-C3DFFE20D8C5}" type="presOf" srcId="{95162975-F2A2-4555-AD92-96878E2EB475}" destId="{5601D9F9-B777-4F6C-995C-F35C6A8643A1}" srcOrd="1" destOrd="0" presId="urn:microsoft.com/office/officeart/2005/8/layout/hierarchy2"/>
    <dgm:cxn modelId="{C5C68B15-099A-4A07-A5FB-6DA77AD5F6A4}" type="presOf" srcId="{D0B9E960-1E91-49E3-A5C5-0814C88BB145}" destId="{4C3C33DE-7889-45D3-B849-F14C8ADC4C0B}" srcOrd="0" destOrd="0" presId="urn:microsoft.com/office/officeart/2005/8/layout/hierarchy2"/>
    <dgm:cxn modelId="{29895D9E-202A-4CAB-ACFA-715136AC8675}" type="presOf" srcId="{4C69D29D-F72A-4CD1-A35F-05AFD5996ECF}" destId="{31F16166-8E95-4559-A28B-A0412658B9C6}" srcOrd="1" destOrd="0" presId="urn:microsoft.com/office/officeart/2005/8/layout/hierarchy2"/>
    <dgm:cxn modelId="{585AEDA4-200F-4AC4-AE68-C3AF28B8FA5E}" type="presOf" srcId="{48EC3158-6947-4516-81ED-FBB3041A3D94}" destId="{1282C051-A6CE-41EF-BAC0-DCEC0DCD6CCA}" srcOrd="0" destOrd="0" presId="urn:microsoft.com/office/officeart/2005/8/layout/hierarchy2"/>
    <dgm:cxn modelId="{D7048CB5-9893-4AD7-96A5-851BEF440522}" srcId="{BBA06584-E8E6-44A1-9EBC-47F7F595D6D3}" destId="{7AD8D3DE-AEB9-469A-AF5B-5E19A6CE2226}" srcOrd="0" destOrd="0" parTransId="{29251A94-7D45-428B-8779-C2CEFB51CDAF}" sibTransId="{51DD92B0-33C8-4EEC-8DE4-FC78911779E4}"/>
    <dgm:cxn modelId="{42629FB3-7AC9-42D3-B3DF-75358E2470C7}" type="presOf" srcId="{D0B9E960-1E91-49E3-A5C5-0814C88BB145}" destId="{F218D917-359A-4C0A-9469-CCF43C2562FD}" srcOrd="1" destOrd="0" presId="urn:microsoft.com/office/officeart/2005/8/layout/hierarchy2"/>
    <dgm:cxn modelId="{505C1734-339E-4CCE-B9A9-EB2F6E0A6452}" srcId="{CAD0976A-4CE7-41D6-A966-6E7C82444406}" destId="{5CDB7336-415A-403F-9C3E-616D9E21FF58}" srcOrd="2" destOrd="0" parTransId="{4E16F928-4655-43A1-8BF9-C92CAADA9AF2}" sibTransId="{5D3F43F9-436A-40FE-B5A4-AD39850FE539}"/>
    <dgm:cxn modelId="{A3A1FE76-96AA-42AA-8B35-030EA40A6874}" type="presOf" srcId="{5CDB7336-415A-403F-9C3E-616D9E21FF58}" destId="{CFD9DC06-F79D-414C-98FD-C710D2AA592D}" srcOrd="0" destOrd="0" presId="urn:microsoft.com/office/officeart/2005/8/layout/hierarchy2"/>
    <dgm:cxn modelId="{45A93DD9-9927-418B-ABAA-A8C0809F1841}" type="presOf" srcId="{66DE1733-3D44-4254-BFBE-7BE5C24FF2D5}" destId="{3CB14245-3F9A-4D5C-A5D8-EF7A880DAC13}" srcOrd="1" destOrd="0" presId="urn:microsoft.com/office/officeart/2005/8/layout/hierarchy2"/>
    <dgm:cxn modelId="{36D888C6-3226-4444-9A13-62B6EA5A7EE8}" type="presOf" srcId="{AD934F67-D579-4188-9C02-240873BDEFFC}" destId="{EF268F21-2D07-4FBC-B7F3-6EC092E9D304}" srcOrd="1" destOrd="0" presId="urn:microsoft.com/office/officeart/2005/8/layout/hierarchy2"/>
    <dgm:cxn modelId="{B88FCEFF-F4EB-46B6-9938-76194133F101}" type="presOf" srcId="{451DFB22-0BFB-43E8-8048-20B6D5C874BE}" destId="{0A003528-70B8-4E4B-A10A-0AC07E374481}" srcOrd="0" destOrd="0" presId="urn:microsoft.com/office/officeart/2005/8/layout/hierarchy2"/>
    <dgm:cxn modelId="{54E7A8E4-59AE-4C26-8C5A-FFEE3F3FCEE7}" type="presOf" srcId="{E120D6DD-C8FB-4319-BAF3-B05658A33856}" destId="{673FDE58-595B-4BC8-8F05-DF281CF2C80A}" srcOrd="0" destOrd="0" presId="urn:microsoft.com/office/officeart/2005/8/layout/hierarchy2"/>
    <dgm:cxn modelId="{3C1C9ED7-9E09-44D2-BE14-8FC1F96570F0}" srcId="{2C450068-8866-4776-A57C-1764070CF646}" destId="{AB965D8D-19F0-4897-BE17-A1671AD4D9CA}" srcOrd="0" destOrd="0" parTransId="{D03C945D-451E-46C3-9E98-8534D0A747BD}" sibTransId="{2306602A-18DC-4E4E-89CF-AE5D79967BE5}"/>
    <dgm:cxn modelId="{C9C11346-EFCF-4EB9-A162-650C408BABA6}" type="presOf" srcId="{6855C1A5-1BA7-424D-A761-9D523ACA94F2}" destId="{8D019F9F-0CE7-429A-9BB3-34E226F83B68}" srcOrd="1" destOrd="0" presId="urn:microsoft.com/office/officeart/2005/8/layout/hierarchy2"/>
    <dgm:cxn modelId="{3154CAA4-2FBE-426B-BCCF-D8CEE8E92CE6}" type="presOf" srcId="{4645A69C-8F32-4CEE-8AEF-2EE144DB0E94}" destId="{7C35621D-605E-4DBB-A272-842134722B49}" srcOrd="0" destOrd="0" presId="urn:microsoft.com/office/officeart/2005/8/layout/hierarchy2"/>
    <dgm:cxn modelId="{9527899E-AF07-46C1-8297-AE22943638B7}" type="presOf" srcId="{EFFC4AF5-31BA-40FF-A3B4-1B18979DAFC8}" destId="{01698122-1AC2-45DF-844A-0165B99D6EB3}" srcOrd="0" destOrd="0" presId="urn:microsoft.com/office/officeart/2005/8/layout/hierarchy2"/>
    <dgm:cxn modelId="{64BADDD5-6CB2-4B64-9524-139B85CC483E}" type="presOf" srcId="{CF180E17-6C02-4DE9-9366-B2150AD4FC49}" destId="{EC952EAA-F560-494F-AC06-F33A094FF585}" srcOrd="1" destOrd="0" presId="urn:microsoft.com/office/officeart/2005/8/layout/hierarchy2"/>
    <dgm:cxn modelId="{FE88CAB2-E6A8-4F63-8665-3187F403D3E2}" srcId="{451DFB22-0BFB-43E8-8048-20B6D5C874BE}" destId="{8AAD96F8-EE69-4E13-BFCB-F11CFA184ABE}" srcOrd="0" destOrd="0" parTransId="{95162975-F2A2-4555-AD92-96878E2EB475}" sibTransId="{2D4BC8BF-CAA2-49A7-A436-9233191B5210}"/>
    <dgm:cxn modelId="{3A5ECF19-4FDC-4EAB-8DB8-8C395D6DC240}" type="presOf" srcId="{A764B677-A7A4-4DA3-AC2B-7B65409076E4}" destId="{A23375E8-67BE-421F-A322-A3308DCA4C68}" srcOrd="0" destOrd="0" presId="urn:microsoft.com/office/officeart/2005/8/layout/hierarchy2"/>
    <dgm:cxn modelId="{F2AAD134-D329-408C-8BB1-C8B41DB102DE}" type="presOf" srcId="{6855C1A5-1BA7-424D-A761-9D523ACA94F2}" destId="{283C90E7-32BD-47C1-A3DC-B5CE12C9B67D}" srcOrd="0" destOrd="0" presId="urn:microsoft.com/office/officeart/2005/8/layout/hierarchy2"/>
    <dgm:cxn modelId="{92885E2A-204C-4425-A8EE-E6037AE69EEA}" type="presOf" srcId="{7AD8D3DE-AEB9-469A-AF5B-5E19A6CE2226}" destId="{C9563407-A431-4180-9AF4-386AE0E56C14}" srcOrd="0" destOrd="0" presId="urn:microsoft.com/office/officeart/2005/8/layout/hierarchy2"/>
    <dgm:cxn modelId="{6343C554-7603-44BA-88D8-EE5EEC449673}" srcId="{04B62BCD-E546-4610-99A1-29F50D0F878B}" destId="{725FF93A-3F9E-4E44-8F9C-3FACC2439333}" srcOrd="0" destOrd="0" parTransId="{AD934F67-D579-4188-9C02-240873BDEFFC}" sibTransId="{E8A63A4A-C2D2-4384-B6E5-0DA136C98680}"/>
    <dgm:cxn modelId="{FDF05B22-3978-4EE8-BE4B-75F3DC20C52B}" type="presOf" srcId="{66DE1733-3D44-4254-BFBE-7BE5C24FF2D5}" destId="{FB06D73A-FA2B-4E8F-8A84-D1421EA62C65}" srcOrd="0" destOrd="0" presId="urn:microsoft.com/office/officeart/2005/8/layout/hierarchy2"/>
    <dgm:cxn modelId="{2625982A-D2D8-4170-8498-5B173D039ACF}" type="presOf" srcId="{12B32430-9C6E-427E-842A-A912F2A85086}" destId="{36E76795-A46F-4529-9F2F-65E21987783A}" srcOrd="0" destOrd="0" presId="urn:microsoft.com/office/officeart/2005/8/layout/hierarchy2"/>
    <dgm:cxn modelId="{9BE64A83-0118-4453-8CE7-1CA43A1E0832}" type="presOf" srcId="{94826BD2-9C4E-499E-9BA8-ED7536619DEE}" destId="{EB9D29AB-E7D0-48B1-BF54-58A2AF77339D}" srcOrd="0" destOrd="0" presId="urn:microsoft.com/office/officeart/2005/8/layout/hierarchy2"/>
    <dgm:cxn modelId="{0375D8EE-888D-4431-B32C-518BE77CE57F}" srcId="{47E6FF9E-D4D6-46E9-916E-F36C0374FC7F}" destId="{E9D047BF-429A-42D1-A6CC-7DD970040498}" srcOrd="0" destOrd="0" parTransId="{CC8F4585-54A3-4737-93BB-D55BBB23DCCC}" sibTransId="{00D805F7-A2A4-4538-8BF9-E647A35B0ADF}"/>
    <dgm:cxn modelId="{74EC10DA-8CB6-42DE-875B-F6D2EBEBC937}" type="presOf" srcId="{47E6FF9E-D4D6-46E9-916E-F36C0374FC7F}" destId="{6BCC5A32-2F1C-4C7B-8038-48D9887111F4}" srcOrd="0" destOrd="0" presId="urn:microsoft.com/office/officeart/2005/8/layout/hierarchy2"/>
    <dgm:cxn modelId="{4C0FB53F-9B88-4AEB-93BA-D6BE83825FBF}" srcId="{0E4A333E-68FE-4158-B2A4-D9FEC0B66A39}" destId="{94826BD2-9C4E-499E-9BA8-ED7536619DEE}" srcOrd="0" destOrd="0" parTransId="{E120D6DD-C8FB-4319-BAF3-B05658A33856}" sibTransId="{044EFC71-9E54-43D2-9EE7-94049BABFC41}"/>
    <dgm:cxn modelId="{AE177CAC-947C-41EF-906C-5AB558F65509}" srcId="{7AD8D3DE-AEB9-469A-AF5B-5E19A6CE2226}" destId="{6A782807-DD8A-42EB-B144-8F2FF6537507}" srcOrd="0" destOrd="0" parTransId="{46658C06-ED78-4583-9892-450F259AB5EC}" sibTransId="{8E92BDE7-F535-4639-BEB4-8108723D51B7}"/>
    <dgm:cxn modelId="{085FE84E-6F34-490F-A0B0-EEE47F3632D2}" type="presOf" srcId="{0E4A333E-68FE-4158-B2A4-D9FEC0B66A39}" destId="{4C451191-4356-4600-8EAA-9989869D26E8}" srcOrd="0" destOrd="0" presId="urn:microsoft.com/office/officeart/2005/8/layout/hierarchy2"/>
    <dgm:cxn modelId="{6862592F-6637-43E0-94E9-0CC15EF64EAA}" type="presOf" srcId="{2C450068-8866-4776-A57C-1764070CF646}" destId="{CD04F8A9-F163-460B-89E6-5CC1E0FE4E96}" srcOrd="0" destOrd="0" presId="urn:microsoft.com/office/officeart/2005/8/layout/hierarchy2"/>
    <dgm:cxn modelId="{7B18C99D-1735-4E44-84BA-7D12A8C812C6}" srcId="{04B62BCD-E546-4610-99A1-29F50D0F878B}" destId="{54442197-6EC4-489B-9730-67CBCE764517}" srcOrd="1" destOrd="0" parTransId="{66FE8059-35FD-4959-AECD-5014A241467A}" sibTransId="{64AB0A08-47E0-4226-BAEE-7FEC1930C735}"/>
    <dgm:cxn modelId="{F9564F12-7B92-4731-8C8F-18880A9B3D8E}" type="presOf" srcId="{2B30BB3E-4256-441A-8CC6-FEC4091024EE}" destId="{F2BA5E35-3A31-4F75-91F6-947844CA2B42}" srcOrd="0" destOrd="0" presId="urn:microsoft.com/office/officeart/2005/8/layout/hierarchy2"/>
    <dgm:cxn modelId="{4E82DD40-0377-47A9-8CBF-0CA792FA7841}" type="presOf" srcId="{3CC7B31D-1984-4EE9-8789-8A57056B4435}" destId="{0112B3EB-0B5E-467E-81DD-0758E37433AC}" srcOrd="0" destOrd="0" presId="urn:microsoft.com/office/officeart/2005/8/layout/hierarchy2"/>
    <dgm:cxn modelId="{4FFC6A7E-A2B6-430C-9873-F60C27346357}" type="presOf" srcId="{BB8C2073-273B-43F5-B9C4-13BC5B9370EE}" destId="{DF882EBB-D9D6-432F-A3C1-391393B10FB2}" srcOrd="0" destOrd="0" presId="urn:microsoft.com/office/officeart/2005/8/layout/hierarchy2"/>
    <dgm:cxn modelId="{02C7B9AC-C694-4762-B21B-7EA682B457D3}" type="presOf" srcId="{AA286E4B-75AE-44BC-B64A-88360DC93DE4}" destId="{7D43AA53-DCA1-4EE3-856B-71C69836FAE5}" srcOrd="0" destOrd="0" presId="urn:microsoft.com/office/officeart/2005/8/layout/hierarchy2"/>
    <dgm:cxn modelId="{E37F3C53-0DD6-4688-9C10-FA6032DA8F50}" type="presOf" srcId="{4CF4CBE5-BA88-42BF-8241-CF7D5A2924DB}" destId="{AE4025D4-5C19-40C6-9813-9F741AD0FF55}" srcOrd="0" destOrd="0" presId="urn:microsoft.com/office/officeart/2005/8/layout/hierarchy2"/>
    <dgm:cxn modelId="{85430FBB-3222-4A6A-93D2-57FE43B26A60}" srcId="{BCDC6426-EF42-4F31-85C6-746169AE26B6}" destId="{A764B677-A7A4-4DA3-AC2B-7B65409076E4}" srcOrd="0" destOrd="0" parTransId="{D0B9E960-1E91-49E3-A5C5-0814C88BB145}" sibTransId="{6EBDD230-6907-425D-A54C-23F8DD928321}"/>
    <dgm:cxn modelId="{D563FE71-4739-4262-81B4-491FB4945B26}" type="presOf" srcId="{BBA06584-E8E6-44A1-9EBC-47F7F595D6D3}" destId="{F64F45DF-5756-43DF-9DF6-1CE06FFDA10D}" srcOrd="0" destOrd="0" presId="urn:microsoft.com/office/officeart/2005/8/layout/hierarchy2"/>
    <dgm:cxn modelId="{F480DBC6-27D2-429D-B863-6AE59D788E7C}" type="presOf" srcId="{725FF93A-3F9E-4E44-8F9C-3FACC2439333}" destId="{760EE165-FFC3-4373-84E4-91C2DFA37895}" srcOrd="0" destOrd="0" presId="urn:microsoft.com/office/officeart/2005/8/layout/hierarchy2"/>
    <dgm:cxn modelId="{9EC74A36-634B-45FE-96EE-0554AA6BE29C}" type="presOf" srcId="{D38A8573-2CA5-4385-8546-A02E0810F443}" destId="{6C8D05FD-216D-44C6-A14B-5DC7FE3736C9}" srcOrd="0" destOrd="0" presId="urn:microsoft.com/office/officeart/2005/8/layout/hierarchy2"/>
    <dgm:cxn modelId="{F47A8515-878B-4705-B865-6606B34DEC44}" type="presOf" srcId="{E9D047BF-429A-42D1-A6CC-7DD970040498}" destId="{39F7DD66-F181-4C5B-808D-D88803D08E58}" srcOrd="0" destOrd="0" presId="urn:microsoft.com/office/officeart/2005/8/layout/hierarchy2"/>
    <dgm:cxn modelId="{8932C22A-C947-4AA1-A189-AC6D5899633E}" type="presOf" srcId="{7045BF27-B9DC-4A4F-86DB-E1AC86C203DB}" destId="{F562DAF3-3F8D-442B-BA95-B5681432782D}" srcOrd="0" destOrd="0" presId="urn:microsoft.com/office/officeart/2005/8/layout/hierarchy2"/>
    <dgm:cxn modelId="{B5F89C18-DCA9-4BDC-8F82-F09FA09D18E6}" srcId="{04B62BCD-E546-4610-99A1-29F50D0F878B}" destId="{AC6A4C16-D652-4B6F-BFF6-7D08D420E5E7}" srcOrd="2" destOrd="0" parTransId="{4CF4CBE5-BA88-42BF-8241-CF7D5A2924DB}" sibTransId="{8BAEF13B-A5AE-4352-BFC8-E7223C180434}"/>
    <dgm:cxn modelId="{B36D2EE6-FF17-413E-A936-BD7B675B0074}" srcId="{48EC3158-6947-4516-81ED-FBB3041A3D94}" destId="{12B32430-9C6E-427E-842A-A912F2A85086}" srcOrd="0" destOrd="0" parTransId="{EFFC4AF5-31BA-40FF-A3B4-1B18979DAFC8}" sibTransId="{426B5B97-CE54-47E0-89E7-85153794C237}"/>
    <dgm:cxn modelId="{0AC32501-1193-4C37-9135-657A2955BA30}" type="presOf" srcId="{29251A94-7D45-428B-8779-C2CEFB51CDAF}" destId="{6439BC39-FB06-4D4E-A31B-7E45059F7410}" srcOrd="0" destOrd="0" presId="urn:microsoft.com/office/officeart/2005/8/layout/hierarchy2"/>
    <dgm:cxn modelId="{98D5C467-94B3-4DA9-92D0-A189B5E42BD7}" type="presOf" srcId="{17764F2A-CEB7-4C78-BCDD-57225698DACD}" destId="{C5FFFA54-0D47-4090-8570-EAD117A2F1FE}" srcOrd="0" destOrd="0" presId="urn:microsoft.com/office/officeart/2005/8/layout/hierarchy2"/>
    <dgm:cxn modelId="{13A7E8C5-852F-469E-B382-5804BECECDF3}" type="presOf" srcId="{66FE8059-35FD-4959-AECD-5014A241467A}" destId="{0CB4D26A-AB24-49D3-9023-DB8220307CCD}" srcOrd="1" destOrd="0" presId="urn:microsoft.com/office/officeart/2005/8/layout/hierarchy2"/>
    <dgm:cxn modelId="{CBEBF1AE-593F-4739-992E-91851FA42B8E}" type="presOf" srcId="{AD934F67-D579-4188-9C02-240873BDEFFC}" destId="{8B26C08F-88A8-477B-B816-F72B61B2757F}" srcOrd="0" destOrd="0" presId="urn:microsoft.com/office/officeart/2005/8/layout/hierarchy2"/>
    <dgm:cxn modelId="{07F7C706-7F27-4395-8B9C-532FC871B553}" type="presOf" srcId="{6A0A3171-F80B-4A3D-97BA-5FCA5B5676B5}" destId="{5CAE35F4-4165-416F-8E64-E96067E49257}" srcOrd="1" destOrd="0" presId="urn:microsoft.com/office/officeart/2005/8/layout/hierarchy2"/>
    <dgm:cxn modelId="{EBFEF308-8288-4A8B-82ED-272E986AEBEE}" type="presOf" srcId="{8AAD96F8-EE69-4E13-BFCB-F11CFA184ABE}" destId="{D17F36CA-D6EB-4EC8-BCFB-96C5D8DE51CC}" srcOrd="0" destOrd="0" presId="urn:microsoft.com/office/officeart/2005/8/layout/hierarchy2"/>
    <dgm:cxn modelId="{C88853F2-5CAB-4678-8260-C358885CA1C6}" type="presOf" srcId="{6A0A3171-F80B-4A3D-97BA-5FCA5B5676B5}" destId="{A96969BB-2903-43C9-AD2C-7F276C49D774}" srcOrd="0" destOrd="0" presId="urn:microsoft.com/office/officeart/2005/8/layout/hierarchy2"/>
    <dgm:cxn modelId="{13312174-38A0-40DE-9980-875D6BAD98D4}" srcId="{6A782807-DD8A-42EB-B144-8F2FF6537507}" destId="{451DFB22-0BFB-43E8-8048-20B6D5C874BE}" srcOrd="0" destOrd="0" parTransId="{17764F2A-CEB7-4C78-BCDD-57225698DACD}" sibTransId="{E531C7F4-BB91-4764-A87B-FABF394EBBB8}"/>
    <dgm:cxn modelId="{BA920D1E-4A19-45F2-9C67-2DF40E670A0D}" type="presOf" srcId="{EFFC4AF5-31BA-40FF-A3B4-1B18979DAFC8}" destId="{ADA85772-CB63-4738-BC1B-AE21E6673D44}" srcOrd="1" destOrd="0" presId="urn:microsoft.com/office/officeart/2005/8/layout/hierarchy2"/>
    <dgm:cxn modelId="{9F9DA153-B894-4ABF-873D-791174387546}" srcId="{BBA06584-E8E6-44A1-9EBC-47F7F595D6D3}" destId="{4645A69C-8F32-4CEE-8AEF-2EE144DB0E94}" srcOrd="1" destOrd="0" parTransId="{CF180E17-6C02-4DE9-9366-B2150AD4FC49}" sibTransId="{A0FD5B24-A35B-4FBA-8041-98AB9907176E}"/>
    <dgm:cxn modelId="{99A78BB1-EE95-4A4C-AB31-17458066BD0B}" srcId="{D38A8573-2CA5-4385-8546-A02E0810F443}" destId="{0E4A333E-68FE-4158-B2A4-D9FEC0B66A39}" srcOrd="0" destOrd="0" parTransId="{6855C1A5-1BA7-424D-A761-9D523ACA94F2}" sibTransId="{30BF3DF0-D13F-44A1-8B01-AB5274F8A974}"/>
    <dgm:cxn modelId="{5F67E411-0D0B-485E-871F-C2C240F971B2}" type="presOf" srcId="{7045BF27-B9DC-4A4F-86DB-E1AC86C203DB}" destId="{02E7DE9D-8B4B-4C43-96C8-1A0676B25A63}" srcOrd="1" destOrd="0" presId="urn:microsoft.com/office/officeart/2005/8/layout/hierarchy2"/>
    <dgm:cxn modelId="{F2841A9C-C239-42DC-9868-5E45A887FF0B}" type="presOf" srcId="{CC8F4585-54A3-4737-93BB-D55BBB23DCCC}" destId="{76E708FC-0FE4-4083-AFD8-0EA50B40C6EF}" srcOrd="1" destOrd="0" presId="urn:microsoft.com/office/officeart/2005/8/layout/hierarchy2"/>
    <dgm:cxn modelId="{C5A13AE0-32C9-45F4-8AEE-1A4373516150}" srcId="{A764B677-A7A4-4DA3-AC2B-7B65409076E4}" destId="{47E6FF9E-D4D6-46E9-916E-F36C0374FC7F}" srcOrd="0" destOrd="0" parTransId="{BB8C2073-273B-43F5-B9C4-13BC5B9370EE}" sibTransId="{441165E4-761B-40F2-95E7-972CEFACE371}"/>
    <dgm:cxn modelId="{7DBA3F6B-B0AA-4A30-BB37-5BBC7E4A4320}" type="presOf" srcId="{E28FAA91-9506-4573-B17D-3389F0F4F79D}" destId="{35787430-54B8-48E2-BB99-B4E60243D728}" srcOrd="1" destOrd="0" presId="urn:microsoft.com/office/officeart/2005/8/layout/hierarchy2"/>
    <dgm:cxn modelId="{B0F233F4-0387-4A1F-9782-0211BB7C8135}" type="presOf" srcId="{66FE8059-35FD-4959-AECD-5014A241467A}" destId="{1C5398E9-AAB8-4C5A-AF21-2B6AA4A32621}" srcOrd="0" destOrd="0" presId="urn:microsoft.com/office/officeart/2005/8/layout/hierarchy2"/>
    <dgm:cxn modelId="{16E8E534-E5A7-44C5-8EC9-6935C83A22AB}" type="presOf" srcId="{AA286E4B-75AE-44BC-B64A-88360DC93DE4}" destId="{635CDA8D-0307-4E3C-B1BC-AC2D5B6B7A02}" srcOrd="1" destOrd="0" presId="urn:microsoft.com/office/officeart/2005/8/layout/hierarchy2"/>
    <dgm:cxn modelId="{EF28FA41-425E-462F-B0D5-A76DE7B32222}" type="presOf" srcId="{4CF4CBE5-BA88-42BF-8241-CF7D5A2924DB}" destId="{0BF6163C-E530-4D83-9A2C-E76ADAB46433}" srcOrd="1" destOrd="0" presId="urn:microsoft.com/office/officeart/2005/8/layout/hierarchy2"/>
    <dgm:cxn modelId="{977F6309-0559-4C51-9D8E-030482058F23}" type="presOf" srcId="{3B9873BF-7AED-4155-9F94-444B682FB272}" destId="{266A203E-E17E-4198-BC00-4209E008BCFC}" srcOrd="0" destOrd="0" presId="urn:microsoft.com/office/officeart/2005/8/layout/hierarchy2"/>
    <dgm:cxn modelId="{AC4E5EDC-B6D5-4D25-A8FC-2CDCB498F5F2}" srcId="{AB965D8D-19F0-4897-BE17-A1671AD4D9CA}" destId="{BBA06584-E8E6-44A1-9EBC-47F7F595D6D3}" srcOrd="1" destOrd="0" parTransId="{7045BF27-B9DC-4A4F-86DB-E1AC86C203DB}" sibTransId="{A69D9690-9DBA-4284-AE46-7E6A2407530D}"/>
    <dgm:cxn modelId="{2A539210-4D61-4851-88DA-B91A91D5B18C}" type="presOf" srcId="{54442197-6EC4-489B-9730-67CBCE764517}" destId="{EA50315E-E47C-451F-8DA6-065321F0BC62}" srcOrd="0" destOrd="0" presId="urn:microsoft.com/office/officeart/2005/8/layout/hierarchy2"/>
    <dgm:cxn modelId="{BABB87AC-4609-4E54-AA52-64FE2EB2062F}" srcId="{7AD8D3DE-AEB9-469A-AF5B-5E19A6CE2226}" destId="{CAD0976A-4CE7-41D6-A966-6E7C82444406}" srcOrd="1" destOrd="0" parTransId="{4C69D29D-F72A-4CD1-A35F-05AFD5996ECF}" sibTransId="{D1760979-AAFA-46D5-B9C2-BF5AC256B03B}"/>
    <dgm:cxn modelId="{EF35C5D7-EEFB-4321-8DA8-CA5E4D9F4602}" type="presOf" srcId="{2B30BB3E-4256-441A-8CC6-FEC4091024EE}" destId="{132A21CB-23F0-420D-A170-DCBF02C2BC35}" srcOrd="1" destOrd="0" presId="urn:microsoft.com/office/officeart/2005/8/layout/hierarchy2"/>
    <dgm:cxn modelId="{CAC9C4F2-64D5-4136-9221-AD49D67B9967}" type="presOf" srcId="{29251A94-7D45-428B-8779-C2CEFB51CDAF}" destId="{68D51A73-4B3C-4EEE-8152-625385F82B51}" srcOrd="1" destOrd="0" presId="urn:microsoft.com/office/officeart/2005/8/layout/hierarchy2"/>
    <dgm:cxn modelId="{2DA38981-61E9-4612-9F60-C2C7425114C5}" type="presOf" srcId="{4E16F928-4655-43A1-8BF9-C92CAADA9AF2}" destId="{F9FB5FAC-B1BA-46D1-966A-F530EBF3E26E}" srcOrd="0" destOrd="0" presId="urn:microsoft.com/office/officeart/2005/8/layout/hierarchy2"/>
    <dgm:cxn modelId="{F30EAE9A-10CA-4D06-AE16-D16A2522DF8F}" type="presOf" srcId="{6529DE1B-20AA-4748-B67A-FC064819985F}" destId="{2B11F5A8-96C6-4ADB-9783-A92ABB1212C6}" srcOrd="0" destOrd="0" presId="urn:microsoft.com/office/officeart/2005/8/layout/hierarchy2"/>
    <dgm:cxn modelId="{5283C7DC-D350-4C40-A3A3-9E7B94D5C516}" type="presOf" srcId="{E120D6DD-C8FB-4319-BAF3-B05658A33856}" destId="{7A4DB1B0-9478-4ADB-8440-34575C4D9912}" srcOrd="1" destOrd="0" presId="urn:microsoft.com/office/officeart/2005/8/layout/hierarchy2"/>
    <dgm:cxn modelId="{826DE902-EA20-419B-9719-7D39770385C5}" srcId="{BBA06584-E8E6-44A1-9EBC-47F7F595D6D3}" destId="{D38A8573-2CA5-4385-8546-A02E0810F443}" srcOrd="2" destOrd="0" parTransId="{6A0A3171-F80B-4A3D-97BA-5FCA5B5676B5}" sibTransId="{9FE7149C-7270-4141-B600-8F2302E11363}"/>
    <dgm:cxn modelId="{A9B32905-EE60-4823-B15B-517560B3C380}" type="presOf" srcId="{E28FAA91-9506-4573-B17D-3389F0F4F79D}" destId="{767A1320-7203-45B5-B634-417A4156A442}" srcOrd="0" destOrd="0" presId="urn:microsoft.com/office/officeart/2005/8/layout/hierarchy2"/>
    <dgm:cxn modelId="{7A8C3F5E-DDF2-4EBD-8B09-DDDC7FCBD42C}" type="presOf" srcId="{95162975-F2A2-4555-AD92-96878E2EB475}" destId="{4EE30960-0278-4EC0-97C6-2540984ECE6D}" srcOrd="0" destOrd="0" presId="urn:microsoft.com/office/officeart/2005/8/layout/hierarchy2"/>
    <dgm:cxn modelId="{1AA85D23-9599-4347-A54B-14821C55C988}" type="presOf" srcId="{3B298C7E-F136-44A7-9B6F-911A75FBC60F}" destId="{169EBD9C-2C6C-4E29-82D7-654105C53ABE}" srcOrd="1" destOrd="0" presId="urn:microsoft.com/office/officeart/2005/8/layout/hierarchy2"/>
    <dgm:cxn modelId="{BF86BD2A-E276-4063-83A8-616E728AC814}" type="presOf" srcId="{F0D70B2F-2757-4243-B837-8BDF0CD4C7F7}" destId="{B5BAABC5-11E0-411B-A604-397D42067332}" srcOrd="1" destOrd="0" presId="urn:microsoft.com/office/officeart/2005/8/layout/hierarchy2"/>
    <dgm:cxn modelId="{686A61E4-8510-41D6-B979-224C09AF9746}" type="presOf" srcId="{17764F2A-CEB7-4C78-BCDD-57225698DACD}" destId="{59E66454-9BA0-4716-AE23-6DA18CEC3208}" srcOrd="1" destOrd="0" presId="urn:microsoft.com/office/officeart/2005/8/layout/hierarchy2"/>
    <dgm:cxn modelId="{1047FC92-0A09-435C-9C10-2DFF98A6E46F}" type="presOf" srcId="{46658C06-ED78-4583-9892-450F259AB5EC}" destId="{78C5E7F4-F3DE-4310-876D-D73FD232F6F9}" srcOrd="0" destOrd="0" presId="urn:microsoft.com/office/officeart/2005/8/layout/hierarchy2"/>
    <dgm:cxn modelId="{53AB84E3-BC85-402B-9593-5D33741FE538}" type="presOf" srcId="{CC8F4585-54A3-4737-93BB-D55BBB23DCCC}" destId="{3F7A964B-4961-4E25-B4ED-D23EEEAC77AA}" srcOrd="0" destOrd="0" presId="urn:microsoft.com/office/officeart/2005/8/layout/hierarchy2"/>
    <dgm:cxn modelId="{0BCF61B9-BEEB-463B-BEE9-ED5C59ABF5B4}" type="presOf" srcId="{BCDC6426-EF42-4F31-85C6-746169AE26B6}" destId="{179F758D-BF6C-4C8B-A927-69E8C59E7744}" srcOrd="0" destOrd="0" presId="urn:microsoft.com/office/officeart/2005/8/layout/hierarchy2"/>
    <dgm:cxn modelId="{E24EB9B3-3930-4E20-BDF4-E9C6CD6E0CF3}" type="presOf" srcId="{3B298C7E-F136-44A7-9B6F-911A75FBC60F}" destId="{20937EDE-2B5D-4969-B78F-B217BA1ADE0F}" srcOrd="0" destOrd="0" presId="urn:microsoft.com/office/officeart/2005/8/layout/hierarchy2"/>
    <dgm:cxn modelId="{16173A96-61E6-4AB1-A815-7F683E48F2A5}" type="presOf" srcId="{AB965D8D-19F0-4897-BE17-A1671AD4D9CA}" destId="{685C6111-E04C-48C9-B8F4-BB40E3241517}" srcOrd="0" destOrd="0" presId="urn:microsoft.com/office/officeart/2005/8/layout/hierarchy2"/>
    <dgm:cxn modelId="{9685B50B-3387-42AE-A2B8-3A3E74DCFDED}" srcId="{4645A69C-8F32-4CEE-8AEF-2EE144DB0E94}" destId="{48EC3158-6947-4516-81ED-FBB3041A3D94}" srcOrd="0" destOrd="0" parTransId="{F0D70B2F-2757-4243-B837-8BDF0CD4C7F7}" sibTransId="{1850349D-A935-4F3C-B538-CB5135B558F2}"/>
    <dgm:cxn modelId="{464C1F8F-BD16-4D5A-85C1-6B14D7743FC8}" srcId="{12B32430-9C6E-427E-842A-A912F2A85086}" destId="{3B9873BF-7AED-4155-9F94-444B682FB272}" srcOrd="0" destOrd="0" parTransId="{66DE1733-3D44-4254-BFBE-7BE5C24FF2D5}" sibTransId="{A58751C9-4F8D-4402-826E-36A215B3FA31}"/>
    <dgm:cxn modelId="{77CD5E94-AADC-452B-A3E3-558BCD51EFBC}" type="presParOf" srcId="{CD04F8A9-F163-460B-89E6-5CC1E0FE4E96}" destId="{76110995-88D0-43CF-889F-402C4B77DC6E}" srcOrd="0" destOrd="0" presId="urn:microsoft.com/office/officeart/2005/8/layout/hierarchy2"/>
    <dgm:cxn modelId="{EC23EF1F-28C3-4D2B-9229-ACCD3FDA6535}" type="presParOf" srcId="{76110995-88D0-43CF-889F-402C4B77DC6E}" destId="{685C6111-E04C-48C9-B8F4-BB40E3241517}" srcOrd="0" destOrd="0" presId="urn:microsoft.com/office/officeart/2005/8/layout/hierarchy2"/>
    <dgm:cxn modelId="{20262D18-0509-46AD-A6E2-CCC7CC547905}" type="presParOf" srcId="{76110995-88D0-43CF-889F-402C4B77DC6E}" destId="{080005B9-4A2A-460B-965C-25C1708B838E}" srcOrd="1" destOrd="0" presId="urn:microsoft.com/office/officeart/2005/8/layout/hierarchy2"/>
    <dgm:cxn modelId="{CD50EBEB-95E5-4C5B-9285-D6E149CA9625}" type="presParOf" srcId="{080005B9-4A2A-460B-965C-25C1708B838E}" destId="{F2BA5E35-3A31-4F75-91F6-947844CA2B42}" srcOrd="0" destOrd="0" presId="urn:microsoft.com/office/officeart/2005/8/layout/hierarchy2"/>
    <dgm:cxn modelId="{BB2AE1F2-0DFF-4EAA-A219-C17CE811DB2C}" type="presParOf" srcId="{F2BA5E35-3A31-4F75-91F6-947844CA2B42}" destId="{132A21CB-23F0-420D-A170-DCBF02C2BC35}" srcOrd="0" destOrd="0" presId="urn:microsoft.com/office/officeart/2005/8/layout/hierarchy2"/>
    <dgm:cxn modelId="{EDEDF58D-7AC8-4F0A-99C7-6191AB4BEE62}" type="presParOf" srcId="{080005B9-4A2A-460B-965C-25C1708B838E}" destId="{C695A249-0A8C-4BED-81A3-2E58CED06CC0}" srcOrd="1" destOrd="0" presId="urn:microsoft.com/office/officeart/2005/8/layout/hierarchy2"/>
    <dgm:cxn modelId="{04CA5DD7-7CF7-434E-AFDE-BB9E9558A53D}" type="presParOf" srcId="{C695A249-0A8C-4BED-81A3-2E58CED06CC0}" destId="{179F758D-BF6C-4C8B-A927-69E8C59E7744}" srcOrd="0" destOrd="0" presId="urn:microsoft.com/office/officeart/2005/8/layout/hierarchy2"/>
    <dgm:cxn modelId="{110C7F2A-2EC0-4768-A82C-C62D352BD5E4}" type="presParOf" srcId="{C695A249-0A8C-4BED-81A3-2E58CED06CC0}" destId="{D7612082-F22C-4728-AC7B-FDFB0A81A77B}" srcOrd="1" destOrd="0" presId="urn:microsoft.com/office/officeart/2005/8/layout/hierarchy2"/>
    <dgm:cxn modelId="{EB936F64-569C-4800-ACA6-2963BBCB739F}" type="presParOf" srcId="{D7612082-F22C-4728-AC7B-FDFB0A81A77B}" destId="{4C3C33DE-7889-45D3-B849-F14C8ADC4C0B}" srcOrd="0" destOrd="0" presId="urn:microsoft.com/office/officeart/2005/8/layout/hierarchy2"/>
    <dgm:cxn modelId="{89813822-85BA-4601-B95E-8C9D8BA04731}" type="presParOf" srcId="{4C3C33DE-7889-45D3-B849-F14C8ADC4C0B}" destId="{F218D917-359A-4C0A-9469-CCF43C2562FD}" srcOrd="0" destOrd="0" presId="urn:microsoft.com/office/officeart/2005/8/layout/hierarchy2"/>
    <dgm:cxn modelId="{7A71E971-CF1F-48D5-BE09-A369F1D018D6}" type="presParOf" srcId="{D7612082-F22C-4728-AC7B-FDFB0A81A77B}" destId="{FAD9B58E-95FE-42E0-A37D-139FE7C45216}" srcOrd="1" destOrd="0" presId="urn:microsoft.com/office/officeart/2005/8/layout/hierarchy2"/>
    <dgm:cxn modelId="{B6165208-98EF-4D40-AC6A-82188419527A}" type="presParOf" srcId="{FAD9B58E-95FE-42E0-A37D-139FE7C45216}" destId="{A23375E8-67BE-421F-A322-A3308DCA4C68}" srcOrd="0" destOrd="0" presId="urn:microsoft.com/office/officeart/2005/8/layout/hierarchy2"/>
    <dgm:cxn modelId="{B2AA4524-3C23-4700-887D-5A564E1E03F5}" type="presParOf" srcId="{FAD9B58E-95FE-42E0-A37D-139FE7C45216}" destId="{46AB06FC-CA28-440A-8A4F-5F4BDEFAE8C7}" srcOrd="1" destOrd="0" presId="urn:microsoft.com/office/officeart/2005/8/layout/hierarchy2"/>
    <dgm:cxn modelId="{0F5DAED4-169B-4D63-AE81-A010694FC93E}" type="presParOf" srcId="{46AB06FC-CA28-440A-8A4F-5F4BDEFAE8C7}" destId="{DF882EBB-D9D6-432F-A3C1-391393B10FB2}" srcOrd="0" destOrd="0" presId="urn:microsoft.com/office/officeart/2005/8/layout/hierarchy2"/>
    <dgm:cxn modelId="{907318D3-AD1C-44A2-8E80-C957FE9265BE}" type="presParOf" srcId="{DF882EBB-D9D6-432F-A3C1-391393B10FB2}" destId="{8979ED82-7BD2-4ACE-914A-C3BE83A9B8B6}" srcOrd="0" destOrd="0" presId="urn:microsoft.com/office/officeart/2005/8/layout/hierarchy2"/>
    <dgm:cxn modelId="{894ABED6-B4B2-4F99-8C85-6CFA90EA6276}" type="presParOf" srcId="{46AB06FC-CA28-440A-8A4F-5F4BDEFAE8C7}" destId="{F6020E11-3B64-4C2E-9168-DF2727E50B50}" srcOrd="1" destOrd="0" presId="urn:microsoft.com/office/officeart/2005/8/layout/hierarchy2"/>
    <dgm:cxn modelId="{5D2E17FA-48F3-4F7A-AA2B-E91B3FE74413}" type="presParOf" srcId="{F6020E11-3B64-4C2E-9168-DF2727E50B50}" destId="{6BCC5A32-2F1C-4C7B-8038-48D9887111F4}" srcOrd="0" destOrd="0" presId="urn:microsoft.com/office/officeart/2005/8/layout/hierarchy2"/>
    <dgm:cxn modelId="{8BE72E35-CBCA-4021-B95C-DDB4DAA7D278}" type="presParOf" srcId="{F6020E11-3B64-4C2E-9168-DF2727E50B50}" destId="{863D05B5-452D-4CA7-BA19-BB815E0BF911}" srcOrd="1" destOrd="0" presId="urn:microsoft.com/office/officeart/2005/8/layout/hierarchy2"/>
    <dgm:cxn modelId="{D1A2D8C2-AAB6-45EE-9513-09C42E637C81}" type="presParOf" srcId="{863D05B5-452D-4CA7-BA19-BB815E0BF911}" destId="{3F7A964B-4961-4E25-B4ED-D23EEEAC77AA}" srcOrd="0" destOrd="0" presId="urn:microsoft.com/office/officeart/2005/8/layout/hierarchy2"/>
    <dgm:cxn modelId="{EAFFB8C7-2310-4EF3-91E1-E71080887470}" type="presParOf" srcId="{3F7A964B-4961-4E25-B4ED-D23EEEAC77AA}" destId="{76E708FC-0FE4-4083-AFD8-0EA50B40C6EF}" srcOrd="0" destOrd="0" presId="urn:microsoft.com/office/officeart/2005/8/layout/hierarchy2"/>
    <dgm:cxn modelId="{BA401466-D1F4-4B61-A23E-2E914A1F77DC}" type="presParOf" srcId="{863D05B5-452D-4CA7-BA19-BB815E0BF911}" destId="{E8E0CF15-7D2D-46A6-86FD-88493BAE5F37}" srcOrd="1" destOrd="0" presId="urn:microsoft.com/office/officeart/2005/8/layout/hierarchy2"/>
    <dgm:cxn modelId="{D00247A8-ADC9-461B-8F25-2C1F34780231}" type="presParOf" srcId="{E8E0CF15-7D2D-46A6-86FD-88493BAE5F37}" destId="{39F7DD66-F181-4C5B-808D-D88803D08E58}" srcOrd="0" destOrd="0" presId="urn:microsoft.com/office/officeart/2005/8/layout/hierarchy2"/>
    <dgm:cxn modelId="{F2B51C4A-A524-4C56-9F33-796067294A9C}" type="presParOf" srcId="{E8E0CF15-7D2D-46A6-86FD-88493BAE5F37}" destId="{F0FB53FA-598F-4BEF-A57C-45D187E89F33}" srcOrd="1" destOrd="0" presId="urn:microsoft.com/office/officeart/2005/8/layout/hierarchy2"/>
    <dgm:cxn modelId="{A6B7F132-D9CD-4299-A433-A563A3F71D18}" type="presParOf" srcId="{F0FB53FA-598F-4BEF-A57C-45D187E89F33}" destId="{767A1320-7203-45B5-B634-417A4156A442}" srcOrd="0" destOrd="0" presId="urn:microsoft.com/office/officeart/2005/8/layout/hierarchy2"/>
    <dgm:cxn modelId="{E402E8DE-2895-489B-BC99-66C4DB9B41EE}" type="presParOf" srcId="{767A1320-7203-45B5-B634-417A4156A442}" destId="{35787430-54B8-48E2-BB99-B4E60243D728}" srcOrd="0" destOrd="0" presId="urn:microsoft.com/office/officeart/2005/8/layout/hierarchy2"/>
    <dgm:cxn modelId="{CDBECBC1-3A73-426C-AB67-105B3D2ECA34}" type="presParOf" srcId="{F0FB53FA-598F-4BEF-A57C-45D187E89F33}" destId="{8E4E46D3-E343-4A31-A424-2BF7498BB62C}" srcOrd="1" destOrd="0" presId="urn:microsoft.com/office/officeart/2005/8/layout/hierarchy2"/>
    <dgm:cxn modelId="{484EABA2-B1C0-4051-BC55-C250FEAB8121}" type="presParOf" srcId="{8E4E46D3-E343-4A31-A424-2BF7498BB62C}" destId="{0112B3EB-0B5E-467E-81DD-0758E37433AC}" srcOrd="0" destOrd="0" presId="urn:microsoft.com/office/officeart/2005/8/layout/hierarchy2"/>
    <dgm:cxn modelId="{1F213BC3-9891-43E8-A84B-DFA43C51CD0F}" type="presParOf" srcId="{8E4E46D3-E343-4A31-A424-2BF7498BB62C}" destId="{49FBBF65-709B-4CAA-906C-CBE87E525585}" srcOrd="1" destOrd="0" presId="urn:microsoft.com/office/officeart/2005/8/layout/hierarchy2"/>
    <dgm:cxn modelId="{03C85FE6-A4B1-4602-8315-19BD32CAD74E}" type="presParOf" srcId="{080005B9-4A2A-460B-965C-25C1708B838E}" destId="{F562DAF3-3F8D-442B-BA95-B5681432782D}" srcOrd="2" destOrd="0" presId="urn:microsoft.com/office/officeart/2005/8/layout/hierarchy2"/>
    <dgm:cxn modelId="{DF20D9CD-8D52-4F08-BA2C-35AD5527A63D}" type="presParOf" srcId="{F562DAF3-3F8D-442B-BA95-B5681432782D}" destId="{02E7DE9D-8B4B-4C43-96C8-1A0676B25A63}" srcOrd="0" destOrd="0" presId="urn:microsoft.com/office/officeart/2005/8/layout/hierarchy2"/>
    <dgm:cxn modelId="{1393E606-E89D-4C45-90BE-788D0BFF6C04}" type="presParOf" srcId="{080005B9-4A2A-460B-965C-25C1708B838E}" destId="{BEBAD380-A341-4C97-AC28-9E66B30383F0}" srcOrd="3" destOrd="0" presId="urn:microsoft.com/office/officeart/2005/8/layout/hierarchy2"/>
    <dgm:cxn modelId="{A33AC8E8-0FA9-4DC2-A82D-E240A2C090A8}" type="presParOf" srcId="{BEBAD380-A341-4C97-AC28-9E66B30383F0}" destId="{F64F45DF-5756-43DF-9DF6-1CE06FFDA10D}" srcOrd="0" destOrd="0" presId="urn:microsoft.com/office/officeart/2005/8/layout/hierarchy2"/>
    <dgm:cxn modelId="{D03EF207-4D9A-4F6F-BB0C-579BECC8AA9F}" type="presParOf" srcId="{BEBAD380-A341-4C97-AC28-9E66B30383F0}" destId="{B2119C6F-ED13-4020-BFDA-846E90061751}" srcOrd="1" destOrd="0" presId="urn:microsoft.com/office/officeart/2005/8/layout/hierarchy2"/>
    <dgm:cxn modelId="{F73E199D-D26D-4E55-BB5C-21FFF780DAEE}" type="presParOf" srcId="{B2119C6F-ED13-4020-BFDA-846E90061751}" destId="{6439BC39-FB06-4D4E-A31B-7E45059F7410}" srcOrd="0" destOrd="0" presId="urn:microsoft.com/office/officeart/2005/8/layout/hierarchy2"/>
    <dgm:cxn modelId="{0542C32D-6F60-4EDA-A010-16F79F64979C}" type="presParOf" srcId="{6439BC39-FB06-4D4E-A31B-7E45059F7410}" destId="{68D51A73-4B3C-4EEE-8152-625385F82B51}" srcOrd="0" destOrd="0" presId="urn:microsoft.com/office/officeart/2005/8/layout/hierarchy2"/>
    <dgm:cxn modelId="{8C80738F-646C-432C-94AC-8FD6C1FFD26B}" type="presParOf" srcId="{B2119C6F-ED13-4020-BFDA-846E90061751}" destId="{B9E788FE-F96B-4FDB-9D0F-C17DD16F9F4B}" srcOrd="1" destOrd="0" presId="urn:microsoft.com/office/officeart/2005/8/layout/hierarchy2"/>
    <dgm:cxn modelId="{1951D0CB-53CD-41D0-BF7C-583045ADF11F}" type="presParOf" srcId="{B9E788FE-F96B-4FDB-9D0F-C17DD16F9F4B}" destId="{C9563407-A431-4180-9AF4-386AE0E56C14}" srcOrd="0" destOrd="0" presId="urn:microsoft.com/office/officeart/2005/8/layout/hierarchy2"/>
    <dgm:cxn modelId="{173AA020-7CDE-4132-8E4D-243D437F0304}" type="presParOf" srcId="{B9E788FE-F96B-4FDB-9D0F-C17DD16F9F4B}" destId="{6ECFB8B3-9475-42D6-ADD8-2D8A3E0E7305}" srcOrd="1" destOrd="0" presId="urn:microsoft.com/office/officeart/2005/8/layout/hierarchy2"/>
    <dgm:cxn modelId="{AFB82350-270B-43A2-8B49-61CB32C0AE08}" type="presParOf" srcId="{6ECFB8B3-9475-42D6-ADD8-2D8A3E0E7305}" destId="{78C5E7F4-F3DE-4310-876D-D73FD232F6F9}" srcOrd="0" destOrd="0" presId="urn:microsoft.com/office/officeart/2005/8/layout/hierarchy2"/>
    <dgm:cxn modelId="{4F8334A7-5339-42EF-98A5-0032FEFD4560}" type="presParOf" srcId="{78C5E7F4-F3DE-4310-876D-D73FD232F6F9}" destId="{E8B518EE-D0B9-4229-8AD3-921441C50D52}" srcOrd="0" destOrd="0" presId="urn:microsoft.com/office/officeart/2005/8/layout/hierarchy2"/>
    <dgm:cxn modelId="{B9167D69-A573-4382-AF05-9FBD9AF9E17E}" type="presParOf" srcId="{6ECFB8B3-9475-42D6-ADD8-2D8A3E0E7305}" destId="{5BAEDB70-8B3E-49AA-9D30-5688DFCFF1CC}" srcOrd="1" destOrd="0" presId="urn:microsoft.com/office/officeart/2005/8/layout/hierarchy2"/>
    <dgm:cxn modelId="{76F59A67-E61F-4B1B-9E3A-4D39BB1524B5}" type="presParOf" srcId="{5BAEDB70-8B3E-49AA-9D30-5688DFCFF1CC}" destId="{3406B0C6-84D6-4590-A249-A74EBC4178FA}" srcOrd="0" destOrd="0" presId="urn:microsoft.com/office/officeart/2005/8/layout/hierarchy2"/>
    <dgm:cxn modelId="{113DDF97-5DDA-47F0-AEFB-19F1F93C26C2}" type="presParOf" srcId="{5BAEDB70-8B3E-49AA-9D30-5688DFCFF1CC}" destId="{537930A4-5B98-4FD3-BBD0-AACDF116367A}" srcOrd="1" destOrd="0" presId="urn:microsoft.com/office/officeart/2005/8/layout/hierarchy2"/>
    <dgm:cxn modelId="{FFF6FFC1-1AE6-4ED1-A64E-2E4C7189E0CA}" type="presParOf" srcId="{537930A4-5B98-4FD3-BBD0-AACDF116367A}" destId="{C5FFFA54-0D47-4090-8570-EAD117A2F1FE}" srcOrd="0" destOrd="0" presId="urn:microsoft.com/office/officeart/2005/8/layout/hierarchy2"/>
    <dgm:cxn modelId="{682CD5A0-453E-4A7B-B497-1FFB9350FC56}" type="presParOf" srcId="{C5FFFA54-0D47-4090-8570-EAD117A2F1FE}" destId="{59E66454-9BA0-4716-AE23-6DA18CEC3208}" srcOrd="0" destOrd="0" presId="urn:microsoft.com/office/officeart/2005/8/layout/hierarchy2"/>
    <dgm:cxn modelId="{D60BA1ED-680D-454E-AE1E-B134DB226962}" type="presParOf" srcId="{537930A4-5B98-4FD3-BBD0-AACDF116367A}" destId="{ACC8A003-0294-448B-8A3C-5BA96646BCD7}" srcOrd="1" destOrd="0" presId="urn:microsoft.com/office/officeart/2005/8/layout/hierarchy2"/>
    <dgm:cxn modelId="{79DBC735-EAF1-4B5E-BA95-A0A87A325E68}" type="presParOf" srcId="{ACC8A003-0294-448B-8A3C-5BA96646BCD7}" destId="{0A003528-70B8-4E4B-A10A-0AC07E374481}" srcOrd="0" destOrd="0" presId="urn:microsoft.com/office/officeart/2005/8/layout/hierarchy2"/>
    <dgm:cxn modelId="{8F51CAC1-8772-452E-857D-9E4A67CE765A}" type="presParOf" srcId="{ACC8A003-0294-448B-8A3C-5BA96646BCD7}" destId="{495E0D44-1978-4D7A-90E3-2C8D958BFA0F}" srcOrd="1" destOrd="0" presId="urn:microsoft.com/office/officeart/2005/8/layout/hierarchy2"/>
    <dgm:cxn modelId="{F21C0D4A-56A3-43FC-91A6-3B0CFEBF8A01}" type="presParOf" srcId="{495E0D44-1978-4D7A-90E3-2C8D958BFA0F}" destId="{4EE30960-0278-4EC0-97C6-2540984ECE6D}" srcOrd="0" destOrd="0" presId="urn:microsoft.com/office/officeart/2005/8/layout/hierarchy2"/>
    <dgm:cxn modelId="{632333CF-9CE6-413B-B9F1-8C384DAB63D2}" type="presParOf" srcId="{4EE30960-0278-4EC0-97C6-2540984ECE6D}" destId="{5601D9F9-B777-4F6C-995C-F35C6A8643A1}" srcOrd="0" destOrd="0" presId="urn:microsoft.com/office/officeart/2005/8/layout/hierarchy2"/>
    <dgm:cxn modelId="{E291A21B-AEEC-41B3-B01C-6875B56826B6}" type="presParOf" srcId="{495E0D44-1978-4D7A-90E3-2C8D958BFA0F}" destId="{FFD59146-2451-4AFB-BFB9-BD4E2FA695C2}" srcOrd="1" destOrd="0" presId="urn:microsoft.com/office/officeart/2005/8/layout/hierarchy2"/>
    <dgm:cxn modelId="{7C4DF3DB-125E-48A4-A7AB-9E63037FFB68}" type="presParOf" srcId="{FFD59146-2451-4AFB-BFB9-BD4E2FA695C2}" destId="{D17F36CA-D6EB-4EC8-BCFB-96C5D8DE51CC}" srcOrd="0" destOrd="0" presId="urn:microsoft.com/office/officeart/2005/8/layout/hierarchy2"/>
    <dgm:cxn modelId="{70927CA6-3A29-415F-B874-FDED58A845E1}" type="presParOf" srcId="{FFD59146-2451-4AFB-BFB9-BD4E2FA695C2}" destId="{A815B02E-E358-4E6F-8DC5-98A91633BF2E}" srcOrd="1" destOrd="0" presId="urn:microsoft.com/office/officeart/2005/8/layout/hierarchy2"/>
    <dgm:cxn modelId="{3B6510FE-37B8-41B3-8590-85BFD2C0C6C7}" type="presParOf" srcId="{6ECFB8B3-9475-42D6-ADD8-2D8A3E0E7305}" destId="{34F0CB2C-AE6F-4DD4-8AC5-C8E49C4B817D}" srcOrd="2" destOrd="0" presId="urn:microsoft.com/office/officeart/2005/8/layout/hierarchy2"/>
    <dgm:cxn modelId="{70E122D4-4B79-412B-97A6-C922DE8352C8}" type="presParOf" srcId="{34F0CB2C-AE6F-4DD4-8AC5-C8E49C4B817D}" destId="{31F16166-8E95-4559-A28B-A0412658B9C6}" srcOrd="0" destOrd="0" presId="urn:microsoft.com/office/officeart/2005/8/layout/hierarchy2"/>
    <dgm:cxn modelId="{88267316-C95A-4A9C-9D2E-63E5857076E5}" type="presParOf" srcId="{6ECFB8B3-9475-42D6-ADD8-2D8A3E0E7305}" destId="{9C9A1157-F8E6-405A-9E79-1BC0C3AFC466}" srcOrd="3" destOrd="0" presId="urn:microsoft.com/office/officeart/2005/8/layout/hierarchy2"/>
    <dgm:cxn modelId="{2DC6457B-23F0-4994-A5C4-0189775D4729}" type="presParOf" srcId="{9C9A1157-F8E6-405A-9E79-1BC0C3AFC466}" destId="{1F3B1CA8-FBE0-43A3-A6ED-6D81478FD6CD}" srcOrd="0" destOrd="0" presId="urn:microsoft.com/office/officeart/2005/8/layout/hierarchy2"/>
    <dgm:cxn modelId="{42020668-3E3E-47BE-B2E6-10800A7B594A}" type="presParOf" srcId="{9C9A1157-F8E6-405A-9E79-1BC0C3AFC466}" destId="{5AEB03E5-BF05-47EE-8A03-13F8AF08AA52}" srcOrd="1" destOrd="0" presId="urn:microsoft.com/office/officeart/2005/8/layout/hierarchy2"/>
    <dgm:cxn modelId="{254AE404-F212-4669-A352-4AD4B8413F72}" type="presParOf" srcId="{5AEB03E5-BF05-47EE-8A03-13F8AF08AA52}" destId="{7D43AA53-DCA1-4EE3-856B-71C69836FAE5}" srcOrd="0" destOrd="0" presId="urn:microsoft.com/office/officeart/2005/8/layout/hierarchy2"/>
    <dgm:cxn modelId="{BA60F8C0-AF05-441F-9D74-322651B51ED5}" type="presParOf" srcId="{7D43AA53-DCA1-4EE3-856B-71C69836FAE5}" destId="{635CDA8D-0307-4E3C-B1BC-AC2D5B6B7A02}" srcOrd="0" destOrd="0" presId="urn:microsoft.com/office/officeart/2005/8/layout/hierarchy2"/>
    <dgm:cxn modelId="{E6FD1124-0DBE-4B2A-9BBF-CFEC5217AD42}" type="presParOf" srcId="{5AEB03E5-BF05-47EE-8A03-13F8AF08AA52}" destId="{25539CBF-2907-4C98-802A-3E881FF36698}" srcOrd="1" destOrd="0" presId="urn:microsoft.com/office/officeart/2005/8/layout/hierarchy2"/>
    <dgm:cxn modelId="{E9D731BF-0ED5-4697-B24F-5CFE6F0BF650}" type="presParOf" srcId="{25539CBF-2907-4C98-802A-3E881FF36698}" destId="{91486C02-5C0D-4770-A736-7E58BDCABBD1}" srcOrd="0" destOrd="0" presId="urn:microsoft.com/office/officeart/2005/8/layout/hierarchy2"/>
    <dgm:cxn modelId="{08B8123F-3559-49B8-B6E4-C740258695E5}" type="presParOf" srcId="{25539CBF-2907-4C98-802A-3E881FF36698}" destId="{2C63A893-F201-4831-BF33-8FC9C3D4D02C}" srcOrd="1" destOrd="0" presId="urn:microsoft.com/office/officeart/2005/8/layout/hierarchy2"/>
    <dgm:cxn modelId="{7B1E0471-80CE-42F4-B3A8-AE05D572047B}" type="presParOf" srcId="{2C63A893-F201-4831-BF33-8FC9C3D4D02C}" destId="{8B26C08F-88A8-477B-B816-F72B61B2757F}" srcOrd="0" destOrd="0" presId="urn:microsoft.com/office/officeart/2005/8/layout/hierarchy2"/>
    <dgm:cxn modelId="{62A37D1A-B63C-4A85-839C-C453ABC205DE}" type="presParOf" srcId="{8B26C08F-88A8-477B-B816-F72B61B2757F}" destId="{EF268F21-2D07-4FBC-B7F3-6EC092E9D304}" srcOrd="0" destOrd="0" presId="urn:microsoft.com/office/officeart/2005/8/layout/hierarchy2"/>
    <dgm:cxn modelId="{81EFA0C1-8D9B-41CF-99D5-32EAF7441BF6}" type="presParOf" srcId="{2C63A893-F201-4831-BF33-8FC9C3D4D02C}" destId="{A3292A81-D62E-44B3-9BE7-CDC854DC1F67}" srcOrd="1" destOrd="0" presId="urn:microsoft.com/office/officeart/2005/8/layout/hierarchy2"/>
    <dgm:cxn modelId="{99308E09-888C-4123-B1A3-06AEC246211A}" type="presParOf" srcId="{A3292A81-D62E-44B3-9BE7-CDC854DC1F67}" destId="{760EE165-FFC3-4373-84E4-91C2DFA37895}" srcOrd="0" destOrd="0" presId="urn:microsoft.com/office/officeart/2005/8/layout/hierarchy2"/>
    <dgm:cxn modelId="{7DA56751-A293-480B-86EC-A799AFB64851}" type="presParOf" srcId="{A3292A81-D62E-44B3-9BE7-CDC854DC1F67}" destId="{5A0730AE-EEF0-4E99-8114-820ADE0DD35A}" srcOrd="1" destOrd="0" presId="urn:microsoft.com/office/officeart/2005/8/layout/hierarchy2"/>
    <dgm:cxn modelId="{A14FFA89-B398-47F4-B5DB-AB1C11085590}" type="presParOf" srcId="{2C63A893-F201-4831-BF33-8FC9C3D4D02C}" destId="{1C5398E9-AAB8-4C5A-AF21-2B6AA4A32621}" srcOrd="2" destOrd="0" presId="urn:microsoft.com/office/officeart/2005/8/layout/hierarchy2"/>
    <dgm:cxn modelId="{1586018F-DCF8-4770-8E9B-1D70E7F94B08}" type="presParOf" srcId="{1C5398E9-AAB8-4C5A-AF21-2B6AA4A32621}" destId="{0CB4D26A-AB24-49D3-9023-DB8220307CCD}" srcOrd="0" destOrd="0" presId="urn:microsoft.com/office/officeart/2005/8/layout/hierarchy2"/>
    <dgm:cxn modelId="{1EED7B01-58E8-4BCE-8F1E-966BAC1ADB33}" type="presParOf" srcId="{2C63A893-F201-4831-BF33-8FC9C3D4D02C}" destId="{7D8F4D5A-E97D-457B-9A0D-47511BD4B0D0}" srcOrd="3" destOrd="0" presId="urn:microsoft.com/office/officeart/2005/8/layout/hierarchy2"/>
    <dgm:cxn modelId="{3CDFFCE1-AB54-45CE-A901-3242A2067E13}" type="presParOf" srcId="{7D8F4D5A-E97D-457B-9A0D-47511BD4B0D0}" destId="{EA50315E-E47C-451F-8DA6-065321F0BC62}" srcOrd="0" destOrd="0" presId="urn:microsoft.com/office/officeart/2005/8/layout/hierarchy2"/>
    <dgm:cxn modelId="{29391887-7256-4A68-9A9F-A7A1F31D68A8}" type="presParOf" srcId="{7D8F4D5A-E97D-457B-9A0D-47511BD4B0D0}" destId="{EF5B3726-0750-4132-B53D-759814F98D82}" srcOrd="1" destOrd="0" presId="urn:microsoft.com/office/officeart/2005/8/layout/hierarchy2"/>
    <dgm:cxn modelId="{2A26529E-9F86-4AA0-983A-AB5CCA7AE6FB}" type="presParOf" srcId="{2C63A893-F201-4831-BF33-8FC9C3D4D02C}" destId="{AE4025D4-5C19-40C6-9813-9F741AD0FF55}" srcOrd="4" destOrd="0" presId="urn:microsoft.com/office/officeart/2005/8/layout/hierarchy2"/>
    <dgm:cxn modelId="{E8C61493-15D8-449F-850F-4B51A608610B}" type="presParOf" srcId="{AE4025D4-5C19-40C6-9813-9F741AD0FF55}" destId="{0BF6163C-E530-4D83-9A2C-E76ADAB46433}" srcOrd="0" destOrd="0" presId="urn:microsoft.com/office/officeart/2005/8/layout/hierarchy2"/>
    <dgm:cxn modelId="{0E48CC6D-2DD2-427A-91C6-42800AD9DDFD}" type="presParOf" srcId="{2C63A893-F201-4831-BF33-8FC9C3D4D02C}" destId="{29AC48ED-6EB2-44BF-8F3F-544891D2E1EF}" srcOrd="5" destOrd="0" presId="urn:microsoft.com/office/officeart/2005/8/layout/hierarchy2"/>
    <dgm:cxn modelId="{EDAB5BA6-83FF-4054-89FC-DFF74837429A}" type="presParOf" srcId="{29AC48ED-6EB2-44BF-8F3F-544891D2E1EF}" destId="{065B7046-DC82-4414-B1E9-427080FA2C3F}" srcOrd="0" destOrd="0" presId="urn:microsoft.com/office/officeart/2005/8/layout/hierarchy2"/>
    <dgm:cxn modelId="{EFC4429E-D431-4AE0-9560-6D46A2045E91}" type="presParOf" srcId="{29AC48ED-6EB2-44BF-8F3F-544891D2E1EF}" destId="{FFE992B0-91E8-4709-87BE-57A87D1B7E02}" srcOrd="1" destOrd="0" presId="urn:microsoft.com/office/officeart/2005/8/layout/hierarchy2"/>
    <dgm:cxn modelId="{497F17EB-DB07-44FF-A06F-6061B82E7AEA}" type="presParOf" srcId="{5AEB03E5-BF05-47EE-8A03-13F8AF08AA52}" destId="{20937EDE-2B5D-4969-B78F-B217BA1ADE0F}" srcOrd="2" destOrd="0" presId="urn:microsoft.com/office/officeart/2005/8/layout/hierarchy2"/>
    <dgm:cxn modelId="{B7224B34-172C-493D-A0E4-D7A5D57D989D}" type="presParOf" srcId="{20937EDE-2B5D-4969-B78F-B217BA1ADE0F}" destId="{169EBD9C-2C6C-4E29-82D7-654105C53ABE}" srcOrd="0" destOrd="0" presId="urn:microsoft.com/office/officeart/2005/8/layout/hierarchy2"/>
    <dgm:cxn modelId="{A054C029-F300-49F8-A1DB-2AC200E9D870}" type="presParOf" srcId="{5AEB03E5-BF05-47EE-8A03-13F8AF08AA52}" destId="{E59345A7-B799-4FE3-90FB-13C8ED65B856}" srcOrd="3" destOrd="0" presId="urn:microsoft.com/office/officeart/2005/8/layout/hierarchy2"/>
    <dgm:cxn modelId="{AA180FA8-98D5-48E3-9070-126C90F6852D}" type="presParOf" srcId="{E59345A7-B799-4FE3-90FB-13C8ED65B856}" destId="{2B11F5A8-96C6-4ADB-9783-A92ABB1212C6}" srcOrd="0" destOrd="0" presId="urn:microsoft.com/office/officeart/2005/8/layout/hierarchy2"/>
    <dgm:cxn modelId="{742C7B43-AE72-4145-BD50-E6BFEFAD120C}" type="presParOf" srcId="{E59345A7-B799-4FE3-90FB-13C8ED65B856}" destId="{39D82C6C-18F5-4EC2-8412-A01E9B90891F}" srcOrd="1" destOrd="0" presId="urn:microsoft.com/office/officeart/2005/8/layout/hierarchy2"/>
    <dgm:cxn modelId="{DBF0CEC8-2C3A-439B-88B0-211E7207199F}" type="presParOf" srcId="{5AEB03E5-BF05-47EE-8A03-13F8AF08AA52}" destId="{F9FB5FAC-B1BA-46D1-966A-F530EBF3E26E}" srcOrd="4" destOrd="0" presId="urn:microsoft.com/office/officeart/2005/8/layout/hierarchy2"/>
    <dgm:cxn modelId="{9F23A857-AB18-4F89-B928-4626886BCBB6}" type="presParOf" srcId="{F9FB5FAC-B1BA-46D1-966A-F530EBF3E26E}" destId="{F282BD98-6C85-4280-97C4-C18CD16ECA2A}" srcOrd="0" destOrd="0" presId="urn:microsoft.com/office/officeart/2005/8/layout/hierarchy2"/>
    <dgm:cxn modelId="{8C367C01-A891-4901-A77A-CE0555114FC3}" type="presParOf" srcId="{5AEB03E5-BF05-47EE-8A03-13F8AF08AA52}" destId="{02067F0B-42CE-4254-8655-D9A89E7B38F4}" srcOrd="5" destOrd="0" presId="urn:microsoft.com/office/officeart/2005/8/layout/hierarchy2"/>
    <dgm:cxn modelId="{A87FCB63-8FBE-481C-AE04-04BF538345A9}" type="presParOf" srcId="{02067F0B-42CE-4254-8655-D9A89E7B38F4}" destId="{CFD9DC06-F79D-414C-98FD-C710D2AA592D}" srcOrd="0" destOrd="0" presId="urn:microsoft.com/office/officeart/2005/8/layout/hierarchy2"/>
    <dgm:cxn modelId="{B406AF3D-4166-4D7E-AFB1-792087EE3BC7}" type="presParOf" srcId="{02067F0B-42CE-4254-8655-D9A89E7B38F4}" destId="{F438E759-AA39-41F7-B6E9-BE53D33CC906}" srcOrd="1" destOrd="0" presId="urn:microsoft.com/office/officeart/2005/8/layout/hierarchy2"/>
    <dgm:cxn modelId="{867701CB-B6FF-4976-9C3C-3B30E3C1CB5C}" type="presParOf" srcId="{B2119C6F-ED13-4020-BFDA-846E90061751}" destId="{D1B8219C-1482-4FFD-970E-A48CCD1B1B84}" srcOrd="2" destOrd="0" presId="urn:microsoft.com/office/officeart/2005/8/layout/hierarchy2"/>
    <dgm:cxn modelId="{F422E4F7-4969-4F9F-BF5E-C664D72A56E3}" type="presParOf" srcId="{D1B8219C-1482-4FFD-970E-A48CCD1B1B84}" destId="{EC952EAA-F560-494F-AC06-F33A094FF585}" srcOrd="0" destOrd="0" presId="urn:microsoft.com/office/officeart/2005/8/layout/hierarchy2"/>
    <dgm:cxn modelId="{F7863A59-C497-451F-9B30-C5D87CDE852A}" type="presParOf" srcId="{B2119C6F-ED13-4020-BFDA-846E90061751}" destId="{03C021A9-9B4F-49A0-B74D-A13954E55B01}" srcOrd="3" destOrd="0" presId="urn:microsoft.com/office/officeart/2005/8/layout/hierarchy2"/>
    <dgm:cxn modelId="{BF04AF0A-7E5D-47FD-B97D-5B5FD4BF1C1C}" type="presParOf" srcId="{03C021A9-9B4F-49A0-B74D-A13954E55B01}" destId="{7C35621D-605E-4DBB-A272-842134722B49}" srcOrd="0" destOrd="0" presId="urn:microsoft.com/office/officeart/2005/8/layout/hierarchy2"/>
    <dgm:cxn modelId="{4D1AD7E2-3FFC-4D2F-A491-5C8A8915E662}" type="presParOf" srcId="{03C021A9-9B4F-49A0-B74D-A13954E55B01}" destId="{240A7232-04C1-45BD-92B7-3FA85EE18D3E}" srcOrd="1" destOrd="0" presId="urn:microsoft.com/office/officeart/2005/8/layout/hierarchy2"/>
    <dgm:cxn modelId="{2EBFF99A-6CC5-4469-97C3-80578DC50FBB}" type="presParOf" srcId="{240A7232-04C1-45BD-92B7-3FA85EE18D3E}" destId="{672D785B-93C8-4675-8FFE-5FDC77D40C1C}" srcOrd="0" destOrd="0" presId="urn:microsoft.com/office/officeart/2005/8/layout/hierarchy2"/>
    <dgm:cxn modelId="{29FF1954-EA59-414D-8D46-1B11CBDF10EB}" type="presParOf" srcId="{672D785B-93C8-4675-8FFE-5FDC77D40C1C}" destId="{B5BAABC5-11E0-411B-A604-397D42067332}" srcOrd="0" destOrd="0" presId="urn:microsoft.com/office/officeart/2005/8/layout/hierarchy2"/>
    <dgm:cxn modelId="{EA840BE8-5BA8-432B-8556-FBD5377A1923}" type="presParOf" srcId="{240A7232-04C1-45BD-92B7-3FA85EE18D3E}" destId="{1C16F49F-FAF1-41D1-B819-F7363E6114ED}" srcOrd="1" destOrd="0" presId="urn:microsoft.com/office/officeart/2005/8/layout/hierarchy2"/>
    <dgm:cxn modelId="{F9FD8C2C-DCE1-4090-9EF5-0641F05DC0A5}" type="presParOf" srcId="{1C16F49F-FAF1-41D1-B819-F7363E6114ED}" destId="{1282C051-A6CE-41EF-BAC0-DCEC0DCD6CCA}" srcOrd="0" destOrd="0" presId="urn:microsoft.com/office/officeart/2005/8/layout/hierarchy2"/>
    <dgm:cxn modelId="{FE18F885-1E22-4666-A809-22768FDA3D76}" type="presParOf" srcId="{1C16F49F-FAF1-41D1-B819-F7363E6114ED}" destId="{B047879C-7E96-42D2-92E6-8CC8F8F680BC}" srcOrd="1" destOrd="0" presId="urn:microsoft.com/office/officeart/2005/8/layout/hierarchy2"/>
    <dgm:cxn modelId="{E55DAC04-EECD-43F1-A621-77D1548C7EAB}" type="presParOf" srcId="{B047879C-7E96-42D2-92E6-8CC8F8F680BC}" destId="{01698122-1AC2-45DF-844A-0165B99D6EB3}" srcOrd="0" destOrd="0" presId="urn:microsoft.com/office/officeart/2005/8/layout/hierarchy2"/>
    <dgm:cxn modelId="{0B8505EB-DF2B-4380-9ADF-E572B2F54E8B}" type="presParOf" srcId="{01698122-1AC2-45DF-844A-0165B99D6EB3}" destId="{ADA85772-CB63-4738-BC1B-AE21E6673D44}" srcOrd="0" destOrd="0" presId="urn:microsoft.com/office/officeart/2005/8/layout/hierarchy2"/>
    <dgm:cxn modelId="{8664407B-C217-4821-814D-0CD3ADEC3E7C}" type="presParOf" srcId="{B047879C-7E96-42D2-92E6-8CC8F8F680BC}" destId="{C72FF360-06CE-4214-909B-A852C8BD6640}" srcOrd="1" destOrd="0" presId="urn:microsoft.com/office/officeart/2005/8/layout/hierarchy2"/>
    <dgm:cxn modelId="{E6D07995-4829-4E30-A632-93F6B00B4922}" type="presParOf" srcId="{C72FF360-06CE-4214-909B-A852C8BD6640}" destId="{36E76795-A46F-4529-9F2F-65E21987783A}" srcOrd="0" destOrd="0" presId="urn:microsoft.com/office/officeart/2005/8/layout/hierarchy2"/>
    <dgm:cxn modelId="{E5F8D0F4-1484-43F6-BD3D-A88ED816C958}" type="presParOf" srcId="{C72FF360-06CE-4214-909B-A852C8BD6640}" destId="{A6BBD867-C787-4422-9087-AB59E5598A9E}" srcOrd="1" destOrd="0" presId="urn:microsoft.com/office/officeart/2005/8/layout/hierarchy2"/>
    <dgm:cxn modelId="{B3F34C74-0051-4470-8BD5-2F7C6E058E53}" type="presParOf" srcId="{A6BBD867-C787-4422-9087-AB59E5598A9E}" destId="{FB06D73A-FA2B-4E8F-8A84-D1421EA62C65}" srcOrd="0" destOrd="0" presId="urn:microsoft.com/office/officeart/2005/8/layout/hierarchy2"/>
    <dgm:cxn modelId="{3FFFC061-1262-4A11-9BB0-30E771ED9E02}" type="presParOf" srcId="{FB06D73A-FA2B-4E8F-8A84-D1421EA62C65}" destId="{3CB14245-3F9A-4D5C-A5D8-EF7A880DAC13}" srcOrd="0" destOrd="0" presId="urn:microsoft.com/office/officeart/2005/8/layout/hierarchy2"/>
    <dgm:cxn modelId="{0A961DAE-7626-4995-B826-C91EEC4518F4}" type="presParOf" srcId="{A6BBD867-C787-4422-9087-AB59E5598A9E}" destId="{31130EE6-C1F2-48B9-A6A4-3E7AFAAFA029}" srcOrd="1" destOrd="0" presId="urn:microsoft.com/office/officeart/2005/8/layout/hierarchy2"/>
    <dgm:cxn modelId="{8A41C9B5-ABA5-437D-8F6B-01508B33AAFE}" type="presParOf" srcId="{31130EE6-C1F2-48B9-A6A4-3E7AFAAFA029}" destId="{266A203E-E17E-4198-BC00-4209E008BCFC}" srcOrd="0" destOrd="0" presId="urn:microsoft.com/office/officeart/2005/8/layout/hierarchy2"/>
    <dgm:cxn modelId="{F8CB8206-65EE-4040-B5FB-41DBA100D029}" type="presParOf" srcId="{31130EE6-C1F2-48B9-A6A4-3E7AFAAFA029}" destId="{BDC5DDDC-E1A3-4602-B07C-BAD4C687C5A1}" srcOrd="1" destOrd="0" presId="urn:microsoft.com/office/officeart/2005/8/layout/hierarchy2"/>
    <dgm:cxn modelId="{8B7E2613-6AF4-46EB-AF5F-24EED154109A}" type="presParOf" srcId="{B2119C6F-ED13-4020-BFDA-846E90061751}" destId="{A96969BB-2903-43C9-AD2C-7F276C49D774}" srcOrd="4" destOrd="0" presId="urn:microsoft.com/office/officeart/2005/8/layout/hierarchy2"/>
    <dgm:cxn modelId="{5387B95D-D848-4AD5-85A9-474A9A515228}" type="presParOf" srcId="{A96969BB-2903-43C9-AD2C-7F276C49D774}" destId="{5CAE35F4-4165-416F-8E64-E96067E49257}" srcOrd="0" destOrd="0" presId="urn:microsoft.com/office/officeart/2005/8/layout/hierarchy2"/>
    <dgm:cxn modelId="{9646DA32-13B7-4B26-84CD-132AFF5FA902}" type="presParOf" srcId="{B2119C6F-ED13-4020-BFDA-846E90061751}" destId="{01FFAD86-3CBB-47D4-9B10-F60A71071BE4}" srcOrd="5" destOrd="0" presId="urn:microsoft.com/office/officeart/2005/8/layout/hierarchy2"/>
    <dgm:cxn modelId="{A152826F-642B-4960-8A27-6A0D907CAD10}" type="presParOf" srcId="{01FFAD86-3CBB-47D4-9B10-F60A71071BE4}" destId="{6C8D05FD-216D-44C6-A14B-5DC7FE3736C9}" srcOrd="0" destOrd="0" presId="urn:microsoft.com/office/officeart/2005/8/layout/hierarchy2"/>
    <dgm:cxn modelId="{000CE121-04D1-47FF-AA83-EF7A38766360}" type="presParOf" srcId="{01FFAD86-3CBB-47D4-9B10-F60A71071BE4}" destId="{001264D4-7BB3-4BA9-91FF-BD835845E316}" srcOrd="1" destOrd="0" presId="urn:microsoft.com/office/officeart/2005/8/layout/hierarchy2"/>
    <dgm:cxn modelId="{0495A61B-5FC4-4737-90BE-13C1BCC9B66F}" type="presParOf" srcId="{001264D4-7BB3-4BA9-91FF-BD835845E316}" destId="{283C90E7-32BD-47C1-A3DC-B5CE12C9B67D}" srcOrd="0" destOrd="0" presId="urn:microsoft.com/office/officeart/2005/8/layout/hierarchy2"/>
    <dgm:cxn modelId="{56864E61-E2C4-45FA-B36C-A1EF59FCBC77}" type="presParOf" srcId="{283C90E7-32BD-47C1-A3DC-B5CE12C9B67D}" destId="{8D019F9F-0CE7-429A-9BB3-34E226F83B68}" srcOrd="0" destOrd="0" presId="urn:microsoft.com/office/officeart/2005/8/layout/hierarchy2"/>
    <dgm:cxn modelId="{132E559A-1F67-4EDA-BF2C-1A9782D24659}" type="presParOf" srcId="{001264D4-7BB3-4BA9-91FF-BD835845E316}" destId="{0418991B-5831-4C6B-80C9-4273A3A681E8}" srcOrd="1" destOrd="0" presId="urn:microsoft.com/office/officeart/2005/8/layout/hierarchy2"/>
    <dgm:cxn modelId="{B8FE9467-A76A-4565-8B07-C5BC0C5F7C9A}" type="presParOf" srcId="{0418991B-5831-4C6B-80C9-4273A3A681E8}" destId="{4C451191-4356-4600-8EAA-9989869D26E8}" srcOrd="0" destOrd="0" presId="urn:microsoft.com/office/officeart/2005/8/layout/hierarchy2"/>
    <dgm:cxn modelId="{F6FC49C5-0270-45D8-8495-8DF2D5083ED8}" type="presParOf" srcId="{0418991B-5831-4C6B-80C9-4273A3A681E8}" destId="{46EEBCAC-7B1D-4961-8805-F2AAA971A7FB}" srcOrd="1" destOrd="0" presId="urn:microsoft.com/office/officeart/2005/8/layout/hierarchy2"/>
    <dgm:cxn modelId="{1BDA03DA-0D82-46F1-9F8E-C396B82A3FE9}" type="presParOf" srcId="{46EEBCAC-7B1D-4961-8805-F2AAA971A7FB}" destId="{673FDE58-595B-4BC8-8F05-DF281CF2C80A}" srcOrd="0" destOrd="0" presId="urn:microsoft.com/office/officeart/2005/8/layout/hierarchy2"/>
    <dgm:cxn modelId="{CB3808B7-BD43-4F79-A5BA-107F43295F23}" type="presParOf" srcId="{673FDE58-595B-4BC8-8F05-DF281CF2C80A}" destId="{7A4DB1B0-9478-4ADB-8440-34575C4D9912}" srcOrd="0" destOrd="0" presId="urn:microsoft.com/office/officeart/2005/8/layout/hierarchy2"/>
    <dgm:cxn modelId="{4F51BA10-6C15-4556-AE07-21E6EBDC709E}" type="presParOf" srcId="{46EEBCAC-7B1D-4961-8805-F2AAA971A7FB}" destId="{9D97CBE3-AD97-4670-BEB5-F4140627C083}" srcOrd="1" destOrd="0" presId="urn:microsoft.com/office/officeart/2005/8/layout/hierarchy2"/>
    <dgm:cxn modelId="{18437907-52F0-49A8-AE9A-7F3F6068F7F1}" type="presParOf" srcId="{9D97CBE3-AD97-4670-BEB5-F4140627C083}" destId="{EB9D29AB-E7D0-48B1-BF54-58A2AF77339D}" srcOrd="0" destOrd="0" presId="urn:microsoft.com/office/officeart/2005/8/layout/hierarchy2"/>
    <dgm:cxn modelId="{776EDA87-5509-425A-9426-DB9A9E87C5A3}" type="presParOf" srcId="{9D97CBE3-AD97-4670-BEB5-F4140627C083}" destId="{0F5678E6-15A8-4939-8390-E93BB9F56819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555A49-EE97-4153-B576-B06C31A599BD}">
      <dsp:nvSpPr>
        <dsp:cNvPr id="0" name=""/>
        <dsp:cNvSpPr/>
      </dsp:nvSpPr>
      <dsp:spPr>
        <a:xfrm>
          <a:off x="1785922" y="59202"/>
          <a:ext cx="1220129" cy="1839774"/>
        </a:xfrm>
        <a:prstGeom prst="trapezoid">
          <a:avLst>
            <a:gd name="adj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+mj-lt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+mj-lt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+mj-lt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latin typeface="+mj-lt"/>
              <a:cs typeface="Times New Roman" panose="02020603050405020304" pitchFamily="18" charset="0"/>
            </a:rPr>
            <a:t>Федеральный уровень - 0</a:t>
          </a:r>
          <a:endParaRPr lang="ru-RU" sz="1200" b="0" kern="1200" dirty="0">
            <a:latin typeface="+mj-lt"/>
          </a:endParaRPr>
        </a:p>
      </dsp:txBody>
      <dsp:txXfrm>
        <a:off x="1785922" y="59202"/>
        <a:ext cx="1220129" cy="1839774"/>
      </dsp:txXfrm>
    </dsp:sp>
    <dsp:sp modelId="{3D4B5841-C1F6-4AC0-9B7B-A9955E2D1A05}">
      <dsp:nvSpPr>
        <dsp:cNvPr id="0" name=""/>
        <dsp:cNvSpPr/>
      </dsp:nvSpPr>
      <dsp:spPr>
        <a:xfrm>
          <a:off x="972898" y="1764558"/>
          <a:ext cx="2730245" cy="1714512"/>
        </a:xfrm>
        <a:prstGeom prst="trapezoid">
          <a:avLst>
            <a:gd name="adj" fmla="val 444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+mj-lt"/>
            </a:rPr>
            <a:t>Региональный уровень - 0</a:t>
          </a:r>
        </a:p>
      </dsp:txBody>
      <dsp:txXfrm>
        <a:off x="1450691" y="1764558"/>
        <a:ext cx="1774659" cy="1714512"/>
      </dsp:txXfrm>
    </dsp:sp>
    <dsp:sp modelId="{4F552445-6631-476A-8855-7B50182D0A43}">
      <dsp:nvSpPr>
        <dsp:cNvPr id="0" name=""/>
        <dsp:cNvSpPr/>
      </dsp:nvSpPr>
      <dsp:spPr>
        <a:xfrm>
          <a:off x="214312" y="3399911"/>
          <a:ext cx="4143374" cy="1677049"/>
        </a:xfrm>
        <a:prstGeom prst="trapezoid">
          <a:avLst>
            <a:gd name="adj" fmla="val 4444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>
              <a:latin typeface="+mj-lt"/>
              <a:cs typeface="Times New Roman" panose="02020603050405020304" pitchFamily="18" charset="0"/>
            </a:rPr>
            <a:t>Уровень ОУ - </a:t>
          </a:r>
          <a:r>
            <a:rPr lang="ru-RU" sz="1600" b="0" kern="1200" dirty="0" smtClean="0">
              <a:latin typeface="+mj-lt"/>
              <a:cs typeface="Times New Roman" panose="02020603050405020304" pitchFamily="18" charset="0"/>
            </a:rPr>
            <a:t>4</a:t>
          </a:r>
          <a:endParaRPr lang="ru-RU" sz="1600" b="0" kern="1200" dirty="0">
            <a:latin typeface="+mj-lt"/>
            <a:cs typeface="Times New Roman" panose="02020603050405020304" pitchFamily="18" charset="0"/>
          </a:endParaRPr>
        </a:p>
      </dsp:txBody>
      <dsp:txXfrm>
        <a:off x="939403" y="3399911"/>
        <a:ext cx="2693193" cy="16770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C6111-E04C-48C9-B8F4-BB40E3241517}">
      <dsp:nvSpPr>
        <dsp:cNvPr id="0" name=""/>
        <dsp:cNvSpPr/>
      </dsp:nvSpPr>
      <dsp:spPr>
        <a:xfrm>
          <a:off x="5129" y="1841099"/>
          <a:ext cx="1098349" cy="6912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Потеря времени субъектами процесса </a:t>
          </a:r>
        </a:p>
      </dsp:txBody>
      <dsp:txXfrm>
        <a:off x="5129" y="1841099"/>
        <a:ext cx="1098349" cy="691271"/>
      </dsp:txXfrm>
    </dsp:sp>
    <dsp:sp modelId="{F2BA5E35-3A31-4F75-91F6-947844CA2B42}">
      <dsp:nvSpPr>
        <dsp:cNvPr id="0" name=""/>
        <dsp:cNvSpPr/>
      </dsp:nvSpPr>
      <dsp:spPr>
        <a:xfrm rot="16909284">
          <a:off x="456665" y="1383952"/>
          <a:ext cx="1626921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1626921" y="657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6909284">
        <a:off x="1229453" y="1349853"/>
        <a:ext cx="81346" cy="81346"/>
      </dsp:txXfrm>
    </dsp:sp>
    <dsp:sp modelId="{179F758D-BF6C-4C8B-A927-69E8C59E7744}">
      <dsp:nvSpPr>
        <dsp:cNvPr id="0" name=""/>
        <dsp:cNvSpPr/>
      </dsp:nvSpPr>
      <dsp:spPr>
        <a:xfrm>
          <a:off x="1436772" y="268835"/>
          <a:ext cx="831094" cy="6509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Излишнее количество касаний субъектов</a:t>
          </a:r>
        </a:p>
      </dsp:txBody>
      <dsp:txXfrm>
        <a:off x="1436772" y="268835"/>
        <a:ext cx="831094" cy="650967"/>
      </dsp:txXfrm>
    </dsp:sp>
    <dsp:sp modelId="{4C3C33DE-7889-45D3-B849-F14C8ADC4C0B}">
      <dsp:nvSpPr>
        <dsp:cNvPr id="0" name=""/>
        <dsp:cNvSpPr/>
      </dsp:nvSpPr>
      <dsp:spPr>
        <a:xfrm>
          <a:off x="2267867" y="587744"/>
          <a:ext cx="330035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30035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424634" y="586067"/>
        <a:ext cx="16501" cy="16501"/>
      </dsp:txXfrm>
    </dsp:sp>
    <dsp:sp modelId="{A23375E8-67BE-421F-A322-A3308DCA4C68}">
      <dsp:nvSpPr>
        <dsp:cNvPr id="0" name=""/>
        <dsp:cNvSpPr/>
      </dsp:nvSpPr>
      <dsp:spPr>
        <a:xfrm>
          <a:off x="2597903" y="198992"/>
          <a:ext cx="831094" cy="7906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Отсутствие актуального алгоритма передачи информации</a:t>
          </a:r>
        </a:p>
      </dsp:txBody>
      <dsp:txXfrm>
        <a:off x="2597903" y="198992"/>
        <a:ext cx="831094" cy="790653"/>
      </dsp:txXfrm>
    </dsp:sp>
    <dsp:sp modelId="{DF882EBB-D9D6-432F-A3C1-391393B10FB2}">
      <dsp:nvSpPr>
        <dsp:cNvPr id="0" name=""/>
        <dsp:cNvSpPr/>
      </dsp:nvSpPr>
      <dsp:spPr>
        <a:xfrm rot="358332">
          <a:off x="3428063" y="605656"/>
          <a:ext cx="344312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44312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58332">
        <a:off x="3591612" y="603623"/>
        <a:ext cx="17215" cy="17215"/>
      </dsp:txXfrm>
    </dsp:sp>
    <dsp:sp modelId="{6BCC5A32-2F1C-4C7B-8038-48D9887111F4}">
      <dsp:nvSpPr>
        <dsp:cNvPr id="0" name=""/>
        <dsp:cNvSpPr/>
      </dsp:nvSpPr>
      <dsp:spPr>
        <a:xfrm>
          <a:off x="3771442" y="265814"/>
          <a:ext cx="1382666" cy="7286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Система сбора информации рассчитана на живое взаимодействие</a:t>
          </a:r>
        </a:p>
      </dsp:txBody>
      <dsp:txXfrm>
        <a:off x="3771442" y="265814"/>
        <a:ext cx="1382666" cy="728657"/>
      </dsp:txXfrm>
    </dsp:sp>
    <dsp:sp modelId="{3F7A964B-4961-4E25-B4ED-D23EEEAC77AA}">
      <dsp:nvSpPr>
        <dsp:cNvPr id="0" name=""/>
        <dsp:cNvSpPr/>
      </dsp:nvSpPr>
      <dsp:spPr>
        <a:xfrm rot="21528608">
          <a:off x="5154088" y="621580"/>
          <a:ext cx="191508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191508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28608">
        <a:off x="5245054" y="623367"/>
        <a:ext cx="9575" cy="9575"/>
      </dsp:txXfrm>
    </dsp:sp>
    <dsp:sp modelId="{39F7DD66-F181-4C5B-808D-D88803D08E58}">
      <dsp:nvSpPr>
        <dsp:cNvPr id="0" name=""/>
        <dsp:cNvSpPr/>
      </dsp:nvSpPr>
      <dsp:spPr>
        <a:xfrm>
          <a:off x="5345576" y="261835"/>
          <a:ext cx="969006" cy="7286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Система сбора информации устарела</a:t>
          </a:r>
        </a:p>
      </dsp:txBody>
      <dsp:txXfrm>
        <a:off x="5345576" y="261835"/>
        <a:ext cx="969006" cy="728662"/>
      </dsp:txXfrm>
    </dsp:sp>
    <dsp:sp modelId="{767A1320-7203-45B5-B634-417A4156A442}">
      <dsp:nvSpPr>
        <dsp:cNvPr id="0" name=""/>
        <dsp:cNvSpPr/>
      </dsp:nvSpPr>
      <dsp:spPr>
        <a:xfrm rot="231735">
          <a:off x="6314183" y="631439"/>
          <a:ext cx="351770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51770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31735">
        <a:off x="6481274" y="629219"/>
        <a:ext cx="17588" cy="17588"/>
      </dsp:txXfrm>
    </dsp:sp>
    <dsp:sp modelId="{0112B3EB-0B5E-467E-81DD-0758E37433AC}">
      <dsp:nvSpPr>
        <dsp:cNvPr id="0" name=""/>
        <dsp:cNvSpPr/>
      </dsp:nvSpPr>
      <dsp:spPr>
        <a:xfrm>
          <a:off x="6665553" y="214440"/>
          <a:ext cx="1650620" cy="870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Появление новых технологий, их частичное внедрение, но без построения нового алгоритма</a:t>
          </a:r>
        </a:p>
      </dsp:txBody>
      <dsp:txXfrm>
        <a:off x="6665553" y="214440"/>
        <a:ext cx="1650620" cy="870841"/>
      </dsp:txXfrm>
    </dsp:sp>
    <dsp:sp modelId="{F562DAF3-3F8D-442B-BA95-B5681432782D}">
      <dsp:nvSpPr>
        <dsp:cNvPr id="0" name=""/>
        <dsp:cNvSpPr/>
      </dsp:nvSpPr>
      <dsp:spPr>
        <a:xfrm rot="4589521">
          <a:off x="511319" y="2931419"/>
          <a:ext cx="1545264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1545264" y="657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4589521">
        <a:off x="1245319" y="2899362"/>
        <a:ext cx="77263" cy="77263"/>
      </dsp:txXfrm>
    </dsp:sp>
    <dsp:sp modelId="{F64F45DF-5756-43DF-9DF6-1CE06FFDA10D}">
      <dsp:nvSpPr>
        <dsp:cNvPr id="0" name=""/>
        <dsp:cNvSpPr/>
      </dsp:nvSpPr>
      <dsp:spPr>
        <a:xfrm>
          <a:off x="1464423" y="3416247"/>
          <a:ext cx="831094" cy="5460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/>
            <a:t>Излишнее ожидание субъектов </a:t>
          </a:r>
        </a:p>
      </dsp:txBody>
      <dsp:txXfrm>
        <a:off x="1464423" y="3416247"/>
        <a:ext cx="831094" cy="546012"/>
      </dsp:txXfrm>
    </dsp:sp>
    <dsp:sp modelId="{6439BC39-FB06-4D4E-A31B-7E45059F7410}">
      <dsp:nvSpPr>
        <dsp:cNvPr id="0" name=""/>
        <dsp:cNvSpPr/>
      </dsp:nvSpPr>
      <dsp:spPr>
        <a:xfrm rot="16967962">
          <a:off x="1761525" y="3013765"/>
          <a:ext cx="1371915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1371915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6967962">
        <a:off x="2413185" y="2986042"/>
        <a:ext cx="68595" cy="68595"/>
      </dsp:txXfrm>
    </dsp:sp>
    <dsp:sp modelId="{C9563407-A431-4180-9AF4-386AE0E56C14}">
      <dsp:nvSpPr>
        <dsp:cNvPr id="0" name=""/>
        <dsp:cNvSpPr/>
      </dsp:nvSpPr>
      <dsp:spPr>
        <a:xfrm>
          <a:off x="2599449" y="2033953"/>
          <a:ext cx="1198055" cy="634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Долгосрочный процесс сбора информации</a:t>
          </a:r>
        </a:p>
      </dsp:txBody>
      <dsp:txXfrm>
        <a:off x="2599449" y="2033953"/>
        <a:ext cx="1198055" cy="634947"/>
      </dsp:txXfrm>
    </dsp:sp>
    <dsp:sp modelId="{78C5E7F4-F3DE-4310-876D-D73FD232F6F9}">
      <dsp:nvSpPr>
        <dsp:cNvPr id="0" name=""/>
        <dsp:cNvSpPr/>
      </dsp:nvSpPr>
      <dsp:spPr>
        <a:xfrm rot="17152132">
          <a:off x="3471619" y="1913416"/>
          <a:ext cx="897060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897060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152132">
        <a:off x="3897723" y="1897563"/>
        <a:ext cx="44853" cy="44853"/>
      </dsp:txXfrm>
    </dsp:sp>
    <dsp:sp modelId="{3406B0C6-84D6-4590-A249-A74EBC4178FA}">
      <dsp:nvSpPr>
        <dsp:cNvPr id="0" name=""/>
        <dsp:cNvSpPr/>
      </dsp:nvSpPr>
      <dsp:spPr>
        <a:xfrm>
          <a:off x="4042794" y="1226679"/>
          <a:ext cx="1005341" cy="5237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Обход групп </a:t>
          </a:r>
          <a:r>
            <a:rPr lang="ru-RU" sz="1050" kern="1200" dirty="0" smtClean="0"/>
            <a:t>завучем и </a:t>
          </a:r>
          <a:r>
            <a:rPr lang="ru-RU" sz="1050" kern="1200" dirty="0" err="1" smtClean="0"/>
            <a:t>соцпедагогом</a:t>
          </a:r>
          <a:endParaRPr lang="ru-RU" sz="1050" kern="1200" dirty="0"/>
        </a:p>
      </dsp:txBody>
      <dsp:txXfrm>
        <a:off x="4042794" y="1226679"/>
        <a:ext cx="1005341" cy="523747"/>
      </dsp:txXfrm>
    </dsp:sp>
    <dsp:sp modelId="{C5FFFA54-0D47-4090-8570-EAD117A2F1FE}">
      <dsp:nvSpPr>
        <dsp:cNvPr id="0" name=""/>
        <dsp:cNvSpPr/>
      </dsp:nvSpPr>
      <dsp:spPr>
        <a:xfrm rot="85722">
          <a:off x="5048074" y="1486880"/>
          <a:ext cx="393163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93163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85722">
        <a:off x="5234827" y="1483625"/>
        <a:ext cx="19658" cy="19658"/>
      </dsp:txXfrm>
    </dsp:sp>
    <dsp:sp modelId="{0A003528-70B8-4E4B-A10A-0AC07E374481}">
      <dsp:nvSpPr>
        <dsp:cNvPr id="0" name=""/>
        <dsp:cNvSpPr/>
      </dsp:nvSpPr>
      <dsp:spPr>
        <a:xfrm>
          <a:off x="5441177" y="1221884"/>
          <a:ext cx="926952" cy="5529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Личная проверка посещаемости</a:t>
          </a:r>
        </a:p>
      </dsp:txBody>
      <dsp:txXfrm>
        <a:off x="5441177" y="1221884"/>
        <a:ext cx="926952" cy="552943"/>
      </dsp:txXfrm>
    </dsp:sp>
    <dsp:sp modelId="{4EE30960-0278-4EC0-97C6-2540984ECE6D}">
      <dsp:nvSpPr>
        <dsp:cNvPr id="0" name=""/>
        <dsp:cNvSpPr/>
      </dsp:nvSpPr>
      <dsp:spPr>
        <a:xfrm rot="21554319">
          <a:off x="6368114" y="1489396"/>
          <a:ext cx="359014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59014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54319">
        <a:off x="6538646" y="1486995"/>
        <a:ext cx="17950" cy="17950"/>
      </dsp:txXfrm>
    </dsp:sp>
    <dsp:sp modelId="{D17F36CA-D6EB-4EC8-BCFB-96C5D8DE51CC}">
      <dsp:nvSpPr>
        <dsp:cNvPr id="0" name=""/>
        <dsp:cNvSpPr/>
      </dsp:nvSpPr>
      <dsp:spPr>
        <a:xfrm>
          <a:off x="6727113" y="1228425"/>
          <a:ext cx="1509184" cy="5303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Отсутствие единого канала передачи информации</a:t>
          </a:r>
        </a:p>
      </dsp:txBody>
      <dsp:txXfrm>
        <a:off x="6727113" y="1228425"/>
        <a:ext cx="1509184" cy="530321"/>
      </dsp:txXfrm>
    </dsp:sp>
    <dsp:sp modelId="{34F0CB2C-AE6F-4DD4-8AC5-C8E49C4B817D}">
      <dsp:nvSpPr>
        <dsp:cNvPr id="0" name=""/>
        <dsp:cNvSpPr/>
      </dsp:nvSpPr>
      <dsp:spPr>
        <a:xfrm rot="4383507">
          <a:off x="3530700" y="2705034"/>
          <a:ext cx="753043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753043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4383507">
        <a:off x="3888395" y="2692782"/>
        <a:ext cx="37652" cy="37652"/>
      </dsp:txXfrm>
    </dsp:sp>
    <dsp:sp modelId="{1F3B1CA8-FBE0-43A3-A6ED-6D81478FD6CD}">
      <dsp:nvSpPr>
        <dsp:cNvPr id="0" name=""/>
        <dsp:cNvSpPr/>
      </dsp:nvSpPr>
      <dsp:spPr>
        <a:xfrm>
          <a:off x="4016938" y="2711683"/>
          <a:ext cx="1205967" cy="7202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Ожидание информации от отсутствующих студентов</a:t>
          </a:r>
        </a:p>
      </dsp:txBody>
      <dsp:txXfrm>
        <a:off x="4016938" y="2711683"/>
        <a:ext cx="1205967" cy="720213"/>
      </dsp:txXfrm>
    </dsp:sp>
    <dsp:sp modelId="{7D43AA53-DCA1-4EE3-856B-71C69836FAE5}">
      <dsp:nvSpPr>
        <dsp:cNvPr id="0" name=""/>
        <dsp:cNvSpPr/>
      </dsp:nvSpPr>
      <dsp:spPr>
        <a:xfrm rot="17921153">
          <a:off x="5018623" y="2720574"/>
          <a:ext cx="785718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785718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7921153">
        <a:off x="5391839" y="2707506"/>
        <a:ext cx="39285" cy="39285"/>
      </dsp:txXfrm>
    </dsp:sp>
    <dsp:sp modelId="{91486C02-5C0D-4770-A736-7E58BDCABBD1}">
      <dsp:nvSpPr>
        <dsp:cNvPr id="0" name=""/>
        <dsp:cNvSpPr/>
      </dsp:nvSpPr>
      <dsp:spPr>
        <a:xfrm>
          <a:off x="5600057" y="2043313"/>
          <a:ext cx="1082866" cy="6783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Студент несвоевременно оповестил об отсутствии</a:t>
          </a:r>
        </a:p>
      </dsp:txBody>
      <dsp:txXfrm>
        <a:off x="5600057" y="2043313"/>
        <a:ext cx="1082866" cy="678389"/>
      </dsp:txXfrm>
    </dsp:sp>
    <dsp:sp modelId="{8B26C08F-88A8-477B-B816-F72B61B2757F}">
      <dsp:nvSpPr>
        <dsp:cNvPr id="0" name=""/>
        <dsp:cNvSpPr/>
      </dsp:nvSpPr>
      <dsp:spPr>
        <a:xfrm rot="19831541">
          <a:off x="6654106" y="2266378"/>
          <a:ext cx="445314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445314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9831541">
        <a:off x="6865631" y="2261820"/>
        <a:ext cx="22265" cy="22265"/>
      </dsp:txXfrm>
    </dsp:sp>
    <dsp:sp modelId="{760EE165-FFC3-4373-84E4-91C2DFA37895}">
      <dsp:nvSpPr>
        <dsp:cNvPr id="0" name=""/>
        <dsp:cNvSpPr/>
      </dsp:nvSpPr>
      <dsp:spPr>
        <a:xfrm>
          <a:off x="7070604" y="1955624"/>
          <a:ext cx="1296607" cy="4155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Непредвиденные обстоятельства</a:t>
          </a:r>
        </a:p>
      </dsp:txBody>
      <dsp:txXfrm>
        <a:off x="7070604" y="1955624"/>
        <a:ext cx="1296607" cy="415547"/>
      </dsp:txXfrm>
    </dsp:sp>
    <dsp:sp modelId="{1C5398E9-AAB8-4C5A-AF21-2B6AA4A32621}">
      <dsp:nvSpPr>
        <dsp:cNvPr id="0" name=""/>
        <dsp:cNvSpPr/>
      </dsp:nvSpPr>
      <dsp:spPr>
        <a:xfrm rot="3106075">
          <a:off x="6563536" y="2621977"/>
          <a:ext cx="626454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626454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106075">
        <a:off x="6861102" y="2612890"/>
        <a:ext cx="31322" cy="31322"/>
      </dsp:txXfrm>
    </dsp:sp>
    <dsp:sp modelId="{EA50315E-E47C-451F-8DA6-065321F0BC62}">
      <dsp:nvSpPr>
        <dsp:cNvPr id="0" name=""/>
        <dsp:cNvSpPr/>
      </dsp:nvSpPr>
      <dsp:spPr>
        <a:xfrm>
          <a:off x="7070604" y="2666821"/>
          <a:ext cx="1323767" cy="4155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Несамостоятельность</a:t>
          </a:r>
          <a:endParaRPr lang="ru-RU" sz="1050" kern="1200" dirty="0"/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инфантильность</a:t>
          </a:r>
        </a:p>
      </dsp:txBody>
      <dsp:txXfrm>
        <a:off x="7070604" y="2666821"/>
        <a:ext cx="1323767" cy="415547"/>
      </dsp:txXfrm>
    </dsp:sp>
    <dsp:sp modelId="{AE4025D4-5C19-40C6-9813-9F741AD0FF55}">
      <dsp:nvSpPr>
        <dsp:cNvPr id="0" name=""/>
        <dsp:cNvSpPr/>
      </dsp:nvSpPr>
      <dsp:spPr>
        <a:xfrm rot="4219259">
          <a:off x="6282254" y="2944751"/>
          <a:ext cx="1208201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1208201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4219259">
        <a:off x="6856149" y="2921120"/>
        <a:ext cx="60410" cy="60410"/>
      </dsp:txXfrm>
    </dsp:sp>
    <dsp:sp modelId="{065B7046-DC82-4414-B1E9-427080FA2C3F}">
      <dsp:nvSpPr>
        <dsp:cNvPr id="0" name=""/>
        <dsp:cNvSpPr/>
      </dsp:nvSpPr>
      <dsp:spPr>
        <a:xfrm>
          <a:off x="7089786" y="3312369"/>
          <a:ext cx="1316013" cy="4155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Безответственность</a:t>
          </a:r>
        </a:p>
      </dsp:txBody>
      <dsp:txXfrm>
        <a:off x="7089786" y="3312369"/>
        <a:ext cx="1316013" cy="415547"/>
      </dsp:txXfrm>
    </dsp:sp>
    <dsp:sp modelId="{20937EDE-2B5D-4969-B78F-B217BA1ADE0F}">
      <dsp:nvSpPr>
        <dsp:cNvPr id="0" name=""/>
        <dsp:cNvSpPr/>
      </dsp:nvSpPr>
      <dsp:spPr>
        <a:xfrm rot="164667">
          <a:off x="5222711" y="3073368"/>
          <a:ext cx="340507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40507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64667">
        <a:off x="5384452" y="3071430"/>
        <a:ext cx="17025" cy="17025"/>
      </dsp:txXfrm>
    </dsp:sp>
    <dsp:sp modelId="{2B11F5A8-96C6-4ADB-9783-A92ABB1212C6}">
      <dsp:nvSpPr>
        <dsp:cNvPr id="0" name=""/>
        <dsp:cNvSpPr/>
      </dsp:nvSpPr>
      <dsp:spPr>
        <a:xfrm>
          <a:off x="5563024" y="2880321"/>
          <a:ext cx="1259332" cy="4155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Студент не выходит на связь</a:t>
          </a:r>
        </a:p>
      </dsp:txBody>
      <dsp:txXfrm>
        <a:off x="5563024" y="2880321"/>
        <a:ext cx="1259332" cy="415547"/>
      </dsp:txXfrm>
    </dsp:sp>
    <dsp:sp modelId="{F9FB5FAC-B1BA-46D1-966A-F530EBF3E26E}">
      <dsp:nvSpPr>
        <dsp:cNvPr id="0" name=""/>
        <dsp:cNvSpPr/>
      </dsp:nvSpPr>
      <dsp:spPr>
        <a:xfrm rot="3536690">
          <a:off x="5034315" y="3398925"/>
          <a:ext cx="779084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779084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536690">
        <a:off x="5404380" y="3386022"/>
        <a:ext cx="38954" cy="38954"/>
      </dsp:txXfrm>
    </dsp:sp>
    <dsp:sp modelId="{CFD9DC06-F79D-414C-98FD-C710D2AA592D}">
      <dsp:nvSpPr>
        <dsp:cNvPr id="0" name=""/>
        <dsp:cNvSpPr/>
      </dsp:nvSpPr>
      <dsp:spPr>
        <a:xfrm>
          <a:off x="5624807" y="3416323"/>
          <a:ext cx="1264418" cy="6457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Родитель не владеет информацией о ребенке</a:t>
          </a:r>
        </a:p>
      </dsp:txBody>
      <dsp:txXfrm>
        <a:off x="5624807" y="3416323"/>
        <a:ext cx="1264418" cy="645772"/>
      </dsp:txXfrm>
    </dsp:sp>
    <dsp:sp modelId="{D1B8219C-1482-4FFD-970E-A48CCD1B1B84}">
      <dsp:nvSpPr>
        <dsp:cNvPr id="0" name=""/>
        <dsp:cNvSpPr/>
      </dsp:nvSpPr>
      <dsp:spPr>
        <a:xfrm rot="3357768">
          <a:off x="2136619" y="3981758"/>
          <a:ext cx="721825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721825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3357768">
        <a:off x="2479486" y="3970286"/>
        <a:ext cx="36091" cy="36091"/>
      </dsp:txXfrm>
    </dsp:sp>
    <dsp:sp modelId="{7C35621D-605E-4DBB-A272-842134722B49}">
      <dsp:nvSpPr>
        <dsp:cNvPr id="0" name=""/>
        <dsp:cNvSpPr/>
      </dsp:nvSpPr>
      <dsp:spPr>
        <a:xfrm>
          <a:off x="2699546" y="4007640"/>
          <a:ext cx="1135474" cy="5595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/>
            <a:t>Заполнение документов в ручную</a:t>
          </a:r>
        </a:p>
      </dsp:txBody>
      <dsp:txXfrm>
        <a:off x="2699546" y="4007640"/>
        <a:ext cx="1135474" cy="559542"/>
      </dsp:txXfrm>
    </dsp:sp>
    <dsp:sp modelId="{672D785B-93C8-4675-8FFE-5FDC77D40C1C}">
      <dsp:nvSpPr>
        <dsp:cNvPr id="0" name=""/>
        <dsp:cNvSpPr/>
      </dsp:nvSpPr>
      <dsp:spPr>
        <a:xfrm rot="21541654">
          <a:off x="3835005" y="4279015"/>
          <a:ext cx="214735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214735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41654">
        <a:off x="3937004" y="4280221"/>
        <a:ext cx="10736" cy="10736"/>
      </dsp:txXfrm>
    </dsp:sp>
    <dsp:sp modelId="{1282C051-A6CE-41EF-BAC0-DCEC0DCD6CCA}">
      <dsp:nvSpPr>
        <dsp:cNvPr id="0" name=""/>
        <dsp:cNvSpPr/>
      </dsp:nvSpPr>
      <dsp:spPr>
        <a:xfrm>
          <a:off x="4049725" y="4007638"/>
          <a:ext cx="1433845" cy="5522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Отсутствие единого канала передачи и сбора информации</a:t>
          </a:r>
        </a:p>
      </dsp:txBody>
      <dsp:txXfrm>
        <a:off x="4049725" y="4007638"/>
        <a:ext cx="1433845" cy="552258"/>
      </dsp:txXfrm>
    </dsp:sp>
    <dsp:sp modelId="{01698122-1AC2-45DF-844A-0165B99D6EB3}">
      <dsp:nvSpPr>
        <dsp:cNvPr id="0" name=""/>
        <dsp:cNvSpPr/>
      </dsp:nvSpPr>
      <dsp:spPr>
        <a:xfrm rot="1414895">
          <a:off x="5468162" y="4351012"/>
          <a:ext cx="369049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69049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414895">
        <a:off x="5643460" y="4348361"/>
        <a:ext cx="18452" cy="18452"/>
      </dsp:txXfrm>
    </dsp:sp>
    <dsp:sp modelId="{36E76795-A46F-4529-9F2F-65E21987783A}">
      <dsp:nvSpPr>
        <dsp:cNvPr id="0" name=""/>
        <dsp:cNvSpPr/>
      </dsp:nvSpPr>
      <dsp:spPr>
        <a:xfrm>
          <a:off x="5821801" y="4223633"/>
          <a:ext cx="831094" cy="4155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Изменение условий </a:t>
          </a:r>
        </a:p>
      </dsp:txBody>
      <dsp:txXfrm>
        <a:off x="5821801" y="4223633"/>
        <a:ext cx="831094" cy="415547"/>
      </dsp:txXfrm>
    </dsp:sp>
    <dsp:sp modelId="{FB06D73A-FA2B-4E8F-8A84-D1421EA62C65}">
      <dsp:nvSpPr>
        <dsp:cNvPr id="0" name=""/>
        <dsp:cNvSpPr/>
      </dsp:nvSpPr>
      <dsp:spPr>
        <a:xfrm rot="21313924">
          <a:off x="6652163" y="4407217"/>
          <a:ext cx="423845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423845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313924">
        <a:off x="6853489" y="4403196"/>
        <a:ext cx="21192" cy="21192"/>
      </dsp:txXfrm>
    </dsp:sp>
    <dsp:sp modelId="{266A203E-E17E-4198-BC00-4209E008BCFC}">
      <dsp:nvSpPr>
        <dsp:cNvPr id="0" name=""/>
        <dsp:cNvSpPr/>
      </dsp:nvSpPr>
      <dsp:spPr>
        <a:xfrm>
          <a:off x="7075275" y="4079640"/>
          <a:ext cx="1204056" cy="6330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Быстрый темп развития информационных технологий</a:t>
          </a:r>
        </a:p>
      </dsp:txBody>
      <dsp:txXfrm>
        <a:off x="7075275" y="4079640"/>
        <a:ext cx="1204056" cy="633073"/>
      </dsp:txXfrm>
    </dsp:sp>
    <dsp:sp modelId="{A96969BB-2903-43C9-AD2C-7F276C49D774}">
      <dsp:nvSpPr>
        <dsp:cNvPr id="0" name=""/>
        <dsp:cNvSpPr/>
      </dsp:nvSpPr>
      <dsp:spPr>
        <a:xfrm rot="4669099">
          <a:off x="1727309" y="4386637"/>
          <a:ext cx="1440348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1440348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4669099">
        <a:off x="2411474" y="4357202"/>
        <a:ext cx="72017" cy="72017"/>
      </dsp:txXfrm>
    </dsp:sp>
    <dsp:sp modelId="{6C8D05FD-216D-44C6-A14B-5DC7FE3736C9}">
      <dsp:nvSpPr>
        <dsp:cNvPr id="0" name=""/>
        <dsp:cNvSpPr/>
      </dsp:nvSpPr>
      <dsp:spPr>
        <a:xfrm>
          <a:off x="2599449" y="4837743"/>
          <a:ext cx="1448057" cy="5188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Сбой в передачи информации на одном из этапов</a:t>
          </a:r>
        </a:p>
      </dsp:txBody>
      <dsp:txXfrm>
        <a:off x="2599449" y="4837743"/>
        <a:ext cx="1448057" cy="518852"/>
      </dsp:txXfrm>
    </dsp:sp>
    <dsp:sp modelId="{283C90E7-32BD-47C1-A3DC-B5CE12C9B67D}">
      <dsp:nvSpPr>
        <dsp:cNvPr id="0" name=""/>
        <dsp:cNvSpPr/>
      </dsp:nvSpPr>
      <dsp:spPr>
        <a:xfrm rot="203308">
          <a:off x="4047227" y="5100024"/>
          <a:ext cx="319049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319049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03308">
        <a:off x="4198776" y="5098622"/>
        <a:ext cx="15952" cy="15952"/>
      </dsp:txXfrm>
    </dsp:sp>
    <dsp:sp modelId="{4C451191-4356-4600-8EAA-9989869D26E8}">
      <dsp:nvSpPr>
        <dsp:cNvPr id="0" name=""/>
        <dsp:cNvSpPr/>
      </dsp:nvSpPr>
      <dsp:spPr>
        <a:xfrm>
          <a:off x="4365998" y="4852610"/>
          <a:ext cx="1657559" cy="5268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Отсутствие плана действий при сбое передачи информации</a:t>
          </a:r>
        </a:p>
      </dsp:txBody>
      <dsp:txXfrm>
        <a:off x="4365998" y="4852610"/>
        <a:ext cx="1657559" cy="526834"/>
      </dsp:txXfrm>
    </dsp:sp>
    <dsp:sp modelId="{673FDE58-595B-4BC8-8F05-DF281CF2C80A}">
      <dsp:nvSpPr>
        <dsp:cNvPr id="0" name=""/>
        <dsp:cNvSpPr/>
      </dsp:nvSpPr>
      <dsp:spPr>
        <a:xfrm rot="198437">
          <a:off x="6023085" y="5125850"/>
          <a:ext cx="568459" cy="13148"/>
        </a:xfrm>
        <a:custGeom>
          <a:avLst/>
          <a:gdLst/>
          <a:ahLst/>
          <a:cxnLst/>
          <a:rect l="0" t="0" r="0" b="0"/>
          <a:pathLst>
            <a:path>
              <a:moveTo>
                <a:pt x="0" y="6574"/>
              </a:moveTo>
              <a:lnTo>
                <a:pt x="568459" y="6574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98437">
        <a:off x="6293103" y="5118213"/>
        <a:ext cx="28422" cy="28422"/>
      </dsp:txXfrm>
    </dsp:sp>
    <dsp:sp modelId="{EB9D29AB-E7D0-48B1-BF54-58A2AF77339D}">
      <dsp:nvSpPr>
        <dsp:cNvPr id="0" name=""/>
        <dsp:cNvSpPr/>
      </dsp:nvSpPr>
      <dsp:spPr>
        <a:xfrm>
          <a:off x="6591071" y="4852612"/>
          <a:ext cx="1295950" cy="5924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Использование устаревших технологий</a:t>
          </a:r>
        </a:p>
      </dsp:txBody>
      <dsp:txXfrm>
        <a:off x="6591071" y="4852612"/>
        <a:ext cx="1295950" cy="592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0.36918</cdr:x>
      <cdr:y>0.83187</cdr:y>
    </cdr:from>
    <cdr:to>
      <cdr:x>0.48387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3226" y="49244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0.36201</cdr:x>
      <cdr:y>0.87741</cdr:y>
    </cdr:from>
    <cdr:to>
      <cdr:x>0.56989</cdr:x>
      <cdr:y>0.95797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6076" y="4772025"/>
          <a:ext cx="16573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>
              <a:latin typeface="Times New Roman" pitchFamily="18" charset="0"/>
              <a:cs typeface="Times New Roman" pitchFamily="18" charset="0"/>
            </a:rPr>
            <a:t>Номер проблемы</a:t>
          </a:r>
        </a:p>
      </cdr:txBody>
    </cdr:sp>
  </cdr:relSizeAnchor>
  <cdr:relSizeAnchor xmlns:cdr="http://schemas.openxmlformats.org/drawingml/2006/chartDrawing">
    <cdr:from>
      <cdr:x>0.02389</cdr:x>
      <cdr:y>0.23468</cdr:y>
    </cdr:from>
    <cdr:to>
      <cdr:x>0.07885</cdr:x>
      <cdr:y>0.5394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419100" y="1885950"/>
          <a:ext cx="16573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>
              <a:latin typeface="Times New Roman" pitchFamily="18" charset="0"/>
              <a:cs typeface="Times New Roman" pitchFamily="18" charset="0"/>
            </a:rPr>
            <a:t>Время (в минутах)</a:t>
          </a:r>
        </a:p>
      </cdr:txBody>
    </cdr:sp>
  </cdr:relSizeAnchor>
  <cdr:relSizeAnchor xmlns:cdr="http://schemas.openxmlformats.org/drawingml/2006/chartDrawing">
    <cdr:from>
      <cdr:x>0.12281</cdr:x>
      <cdr:y>0.82192</cdr:y>
    </cdr:from>
    <cdr:to>
      <cdr:x>0.99173</cdr:x>
      <cdr:y>0.82882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1000132" y="4286280"/>
          <a:ext cx="7076398" cy="3598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0.13148</cdr:x>
      <cdr:y>0.01385</cdr:y>
    </cdr:from>
    <cdr:to>
      <cdr:x>0.13168</cdr:x>
      <cdr:y>0.79468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5400000" flipH="1" flipV="1">
          <a:off x="-964412" y="2107420"/>
          <a:ext cx="4071966" cy="158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0.46127</cdr:x>
      <cdr:y>0.85321</cdr:y>
    </cdr:from>
    <cdr:to>
      <cdr:x>0.57225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0476" y="6172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0.02659</cdr:x>
      <cdr:y>0.15138</cdr:y>
    </cdr:from>
    <cdr:to>
      <cdr:x>0.13757</cdr:x>
      <cdr:y>0.29817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9076" y="9429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0.04393</cdr:x>
      <cdr:y>0.34098</cdr:y>
    </cdr:from>
    <cdr:to>
      <cdr:x>0.15491</cdr:x>
      <cdr:y>0.48777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1951" y="2124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0.01465</cdr:x>
      <cdr:y>0.27328</cdr:y>
    </cdr:from>
    <cdr:to>
      <cdr:x>0.04933</cdr:x>
      <cdr:y>0.6521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905409" y="2733445"/>
          <a:ext cx="2359819" cy="297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>
              <a:latin typeface="Times New Roman" pitchFamily="18" charset="0"/>
              <a:cs typeface="Times New Roman" pitchFamily="18" charset="0"/>
            </a:rPr>
            <a:t>Временной диапозон</a:t>
          </a:r>
        </a:p>
      </cdr:txBody>
    </cdr:sp>
  </cdr:relSizeAnchor>
  <cdr:relSizeAnchor xmlns:cdr="http://schemas.openxmlformats.org/drawingml/2006/chartDrawing">
    <cdr:from>
      <cdr:x>0.1781</cdr:x>
      <cdr:y>0.91169</cdr:y>
    </cdr:from>
    <cdr:to>
      <cdr:x>0.86757</cdr:x>
      <cdr:y>0.97374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528216" y="5679206"/>
          <a:ext cx="5916193" cy="386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>
              <a:latin typeface="Times New Roman" pitchFamily="18" charset="0"/>
              <a:cs typeface="Times New Roman" pitchFamily="18" charset="0"/>
            </a:rPr>
            <a:t>Количественный</a:t>
          </a:r>
          <a:r>
            <a:rPr lang="ru-RU" sz="2000" baseline="0" dirty="0">
              <a:latin typeface="Times New Roman" pitchFamily="18" charset="0"/>
              <a:cs typeface="Times New Roman" pitchFamily="18" charset="0"/>
            </a:rPr>
            <a:t> номер для использования СЭМП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3B5C4-CADD-4E68-950A-CE43EB700C55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20E1B-63AD-4EFF-848A-9AABAC975E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20E1B-63AD-4EFF-848A-9AABAC975E3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20E1B-63AD-4EFF-848A-9AABAC975E3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428892" cy="14287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857364"/>
            <a:ext cx="740664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областное бюджетное профессиональное образовательное учреждение «Елецкий колледж экономики, промышленности и отраслевых технологий»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Оптимизация временных затрат по осуществлению контроля посещаемости занятий обучающимися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86322"/>
            <a:ext cx="7406640" cy="150019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 ГОБПОУ «Елецкий колледж экономики,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промышленности и отраслевых технологий»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Евсеев Роман Юрьевич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Елец 2020 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ШАГ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806049"/>
          </a:xfrm>
        </p:spPr>
        <p:txBody>
          <a:bodyPr>
            <a:normAutofit/>
          </a:bodyPr>
          <a:lstStyle/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ПОСТРОЕНИЕ 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ПИРАМИДЫ ПРОБЛЕМ, 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ДИАГРАММЫ ИСИКАВЫ,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ДИАГРАММЫ ПАРЕТО</a:t>
            </a: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 flipV="1">
            <a:off x="8643938" y="6715124"/>
            <a:ext cx="347662" cy="1428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b="1" dirty="0">
              <a:solidFill>
                <a:srgbClr val="23263C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5976" y="1428736"/>
            <a:ext cx="4537199" cy="5168616"/>
          </a:xfrm>
          <a:prstGeom prst="round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just" fontAlgn="t">
              <a:buFont typeface="+mj-lt"/>
              <a:buAutoNum type="arabicPeriod"/>
            </a:pPr>
            <a:endParaRPr lang="ru-RU" sz="1600" dirty="0"/>
          </a:p>
          <a:p>
            <a:pPr lvl="0"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Временные потери при сборе информации об отсутствующих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Временные потери при выяснении обстоятельств отсутствия обучающихся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Временные потери при связи классных руководителей с родителями (законными представителями) обучающихся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Временные потери при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подачи статистической информации учредителю и в другие органы </a:t>
            </a:r>
          </a:p>
          <a:p>
            <a:pPr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sz="1600" b="1" dirty="0"/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4572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323528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Пирамида проблем</a:t>
            </a:r>
          </a:p>
        </p:txBody>
      </p:sp>
    </p:spTree>
    <p:extLst>
      <p:ext uri="{BB962C8B-B14F-4D97-AF65-F5344CB8AC3E}">
        <p14:creationId xmlns:p14="http://schemas.microsoft.com/office/powerpoint/2010/main" xmlns="" val="30310690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Диаграмма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Исикавы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70"/>
          <p:cNvGrpSpPr/>
          <p:nvPr/>
        </p:nvGrpSpPr>
        <p:grpSpPr>
          <a:xfrm>
            <a:off x="35496" y="908720"/>
            <a:ext cx="8928992" cy="5760632"/>
            <a:chOff x="-108520" y="1052736"/>
            <a:chExt cx="8928992" cy="576063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804248" y="3501008"/>
              <a:ext cx="2016224" cy="9361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Проблема: временные потери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1475656" y="4005064"/>
              <a:ext cx="51845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Скругленный прямоугольник 8"/>
            <p:cNvSpPr/>
            <p:nvPr/>
          </p:nvSpPr>
          <p:spPr>
            <a:xfrm>
              <a:off x="1475656" y="1052736"/>
              <a:ext cx="1872208" cy="648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Ручная работа с документами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283968" y="1052736"/>
              <a:ext cx="2016224" cy="64807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Излишнее ожидание субъектов 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395536" y="5949279"/>
              <a:ext cx="2952328" cy="86408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Время затратное касание субъектов в процессе проверки посещаемости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95736" y="4077072"/>
              <a:ext cx="424847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Несвоевременное оповещение об отсутствии студента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108520" y="5446385"/>
              <a:ext cx="367240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Необходимость в </a:t>
              </a:r>
              <a:r>
                <a:rPr lang="ru-RU" sz="1100" dirty="0" smtClean="0"/>
                <a:t>передаче </a:t>
              </a:r>
              <a:r>
                <a:rPr lang="ru-RU" sz="1100" dirty="0"/>
                <a:t>данных об отсутствующих через несколько каналов и разным субъектам 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547664" y="4365104"/>
              <a:ext cx="4248472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Умалчивание причины отсутствия студентом (не выходит на связь)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39552" y="4644586"/>
              <a:ext cx="4536504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Выявление </a:t>
              </a:r>
              <a:r>
                <a:rPr lang="ru-RU" sz="1100" dirty="0" smtClean="0"/>
                <a:t>классным руководителем причины </a:t>
              </a:r>
              <a:r>
                <a:rPr lang="ru-RU" sz="1100" dirty="0"/>
                <a:t>отсутствия студента у родителей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0" y="4941168"/>
              <a:ext cx="446449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Оповещение </a:t>
              </a:r>
              <a:r>
                <a:rPr lang="ru-RU" sz="1100" dirty="0" smtClean="0"/>
                <a:t>классным руководителем завуча о  </a:t>
              </a:r>
              <a:r>
                <a:rPr lang="ru-RU" sz="1100" dirty="0"/>
                <a:t>причинах отсутствия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563888" y="2924944"/>
              <a:ext cx="244827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Ожидание </a:t>
              </a:r>
              <a:r>
                <a:rPr lang="ru-RU" sz="1100" dirty="0" smtClean="0"/>
                <a:t>завучем информации </a:t>
              </a:r>
              <a:r>
                <a:rPr lang="ru-RU" sz="1100" dirty="0"/>
                <a:t>о количестве  отсутствующих студентов </a:t>
              </a:r>
              <a:r>
                <a:rPr lang="ru-RU" sz="1100" dirty="0" smtClean="0"/>
                <a:t>и причинах пропусков</a:t>
              </a:r>
              <a:endParaRPr lang="ru-RU" sz="11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203848" y="2132856"/>
              <a:ext cx="237626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200" dirty="0"/>
                <a:t>Ожидание </a:t>
              </a:r>
              <a:r>
                <a:rPr lang="ru-RU" sz="1200" dirty="0" smtClean="0"/>
                <a:t>зам.директора </a:t>
              </a:r>
              <a:r>
                <a:rPr lang="ru-RU" sz="1200" dirty="0"/>
                <a:t>сводной </a:t>
              </a:r>
              <a:r>
                <a:rPr lang="ru-RU" sz="1200" dirty="0" smtClean="0"/>
                <a:t>ведомости </a:t>
              </a:r>
              <a:r>
                <a:rPr lang="ru-RU" sz="1200" dirty="0"/>
                <a:t>для свода в ведомость по колледжу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51520" y="1858504"/>
              <a:ext cx="28083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Ручное заполнение </a:t>
              </a:r>
              <a:r>
                <a:rPr lang="ru-RU" sz="1100" dirty="0" smtClean="0"/>
                <a:t>ведомости посещаемости</a:t>
              </a:r>
              <a:endParaRPr lang="ru-RU" sz="11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51520" y="2348880"/>
              <a:ext cx="295232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Ручное заполнение  и подсчет отсутствующих студентов </a:t>
              </a:r>
              <a:r>
                <a:rPr lang="ru-RU" sz="1100" dirty="0" smtClean="0"/>
                <a:t>завучем</a:t>
              </a:r>
              <a:endParaRPr lang="ru-RU" sz="1100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39552" y="2852936"/>
              <a:ext cx="28083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Ручной ввод данных о причинах отсутствия студентов </a:t>
              </a:r>
              <a:r>
                <a:rPr lang="ru-RU" sz="1100" dirty="0" smtClean="0"/>
                <a:t>завучем</a:t>
              </a:r>
              <a:endParaRPr lang="ru-RU" sz="1100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67544" y="3284984"/>
              <a:ext cx="3168352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ru-RU" sz="1100" dirty="0"/>
                <a:t>Ручной свод  данных по сводным </a:t>
              </a:r>
              <a:r>
                <a:rPr lang="ru-RU" sz="1100" dirty="0" smtClean="0"/>
                <a:t>таблицам </a:t>
              </a:r>
              <a:r>
                <a:rPr lang="ru-RU" sz="1100" dirty="0"/>
                <a:t>в сводную ведомость колледжа заместителем директора</a:t>
              </a:r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>
              <a:off x="2843808" y="1772816"/>
              <a:ext cx="1152128" cy="20882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5292080" y="1772816"/>
              <a:ext cx="1152128" cy="208823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cxnSpLocks/>
            </p:cNvCxnSpPr>
            <p:nvPr/>
          </p:nvCxnSpPr>
          <p:spPr>
            <a:xfrm flipV="1">
              <a:off x="3347864" y="4171727"/>
              <a:ext cx="3312368" cy="177755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395536" y="2276872"/>
              <a:ext cx="266429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395536" y="2780928"/>
              <a:ext cx="295232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683568" y="3284984"/>
              <a:ext cx="295232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23528" y="2276872"/>
              <a:ext cx="266429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99592" y="3861048"/>
              <a:ext cx="302433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3635896" y="2780928"/>
              <a:ext cx="201622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3995936" y="3645024"/>
              <a:ext cx="216024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AE6EA1AF-9997-490D-B11E-1F131405B72B}"/>
              </a:ext>
            </a:extLst>
          </p:cNvPr>
          <p:cNvCxnSpPr/>
          <p:nvPr/>
        </p:nvCxnSpPr>
        <p:spPr>
          <a:xfrm>
            <a:off x="3923928" y="4221088"/>
            <a:ext cx="21602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DA0D22B7-7986-46D8-A775-4B43F3709E58}"/>
              </a:ext>
            </a:extLst>
          </p:cNvPr>
          <p:cNvCxnSpPr/>
          <p:nvPr/>
        </p:nvCxnSpPr>
        <p:spPr>
          <a:xfrm>
            <a:off x="3419872" y="4482698"/>
            <a:ext cx="21602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CB48A679-8541-4272-8005-F0B0BC4350AD}"/>
              </a:ext>
            </a:extLst>
          </p:cNvPr>
          <p:cNvCxnSpPr/>
          <p:nvPr/>
        </p:nvCxnSpPr>
        <p:spPr>
          <a:xfrm>
            <a:off x="2843808" y="4842738"/>
            <a:ext cx="21602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3383418E-52B0-4824-B4C2-EF0153457EC0}"/>
              </a:ext>
            </a:extLst>
          </p:cNvPr>
          <p:cNvCxnSpPr/>
          <p:nvPr/>
        </p:nvCxnSpPr>
        <p:spPr>
          <a:xfrm>
            <a:off x="2123728" y="5187271"/>
            <a:ext cx="21602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29AC5DA2-22B8-4283-996A-D72BD80D76CB}"/>
              </a:ext>
            </a:extLst>
          </p:cNvPr>
          <p:cNvCxnSpPr/>
          <p:nvPr/>
        </p:nvCxnSpPr>
        <p:spPr>
          <a:xfrm>
            <a:off x="1187624" y="5733256"/>
            <a:ext cx="216024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Диаграмма Парето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00100" y="1643050"/>
          <a:ext cx="81439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2000232" y="5857892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ШАГ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25489"/>
            <a:ext cx="8229600" cy="2376264"/>
          </a:xfrm>
        </p:spPr>
        <p:txBody>
          <a:bodyPr>
            <a:normAutofit/>
          </a:bodyPr>
          <a:lstStyle/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ПОИСК РЕШЕНИЯ ПРОБЛЕМ С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ИСПОЛЬЗОВАНИЕМ МЕТОДА 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«5 ПОЧЕМУ?»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«5 ПОЧЕМУ?»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7631720"/>
              </p:ext>
            </p:extLst>
          </p:nvPr>
        </p:nvGraphicFramePr>
        <p:xfrm>
          <a:off x="467544" y="836712"/>
          <a:ext cx="84352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 rot="18215407">
            <a:off x="882287" y="1660376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10" name="Круговая стрелка 9"/>
          <p:cNvSpPr/>
          <p:nvPr/>
        </p:nvSpPr>
        <p:spPr>
          <a:xfrm rot="17779341">
            <a:off x="746209" y="1232764"/>
            <a:ext cx="1556541" cy="1482273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>
            <a:off x="2051720" y="531523"/>
            <a:ext cx="1556541" cy="1008112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683404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13" name="Круговая стрелка 12"/>
          <p:cNvSpPr/>
          <p:nvPr/>
        </p:nvSpPr>
        <p:spPr>
          <a:xfrm rot="167263">
            <a:off x="3515475" y="513928"/>
            <a:ext cx="1556541" cy="1008112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7311" y="683404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15" name="Круговая стрелка 14"/>
          <p:cNvSpPr/>
          <p:nvPr/>
        </p:nvSpPr>
        <p:spPr>
          <a:xfrm>
            <a:off x="4929873" y="504097"/>
            <a:ext cx="1556541" cy="1008112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683404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17" name="Круговая стрелка 16"/>
          <p:cNvSpPr/>
          <p:nvPr/>
        </p:nvSpPr>
        <p:spPr>
          <a:xfrm>
            <a:off x="6372200" y="531523"/>
            <a:ext cx="1556541" cy="1008112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683404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D78BE63-FFC6-4A4A-A62D-39B34A60ABED}"/>
              </a:ext>
            </a:extLst>
          </p:cNvPr>
          <p:cNvSpPr txBox="1"/>
          <p:nvPr/>
        </p:nvSpPr>
        <p:spPr>
          <a:xfrm flipH="1">
            <a:off x="4064456" y="6242971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21" name="Круговая стрелка 12">
            <a:extLst>
              <a:ext uri="{FF2B5EF4-FFF2-40B4-BE49-F238E27FC236}">
                <a16:creationId xmlns:a16="http://schemas.microsoft.com/office/drawing/2014/main" xmlns="" id="{CC3DBB50-6AA3-4042-BBAF-590011C00076}"/>
              </a:ext>
            </a:extLst>
          </p:cNvPr>
          <p:cNvSpPr/>
          <p:nvPr/>
        </p:nvSpPr>
        <p:spPr>
          <a:xfrm flipV="1">
            <a:off x="3807547" y="5788107"/>
            <a:ext cx="1556541" cy="1008112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руговая стрелка 9">
            <a:extLst>
              <a:ext uri="{FF2B5EF4-FFF2-40B4-BE49-F238E27FC236}">
                <a16:creationId xmlns:a16="http://schemas.microsoft.com/office/drawing/2014/main" xmlns="" id="{A0FA1670-F885-44EE-9FBE-B210C0E5E347}"/>
              </a:ext>
            </a:extLst>
          </p:cNvPr>
          <p:cNvSpPr/>
          <p:nvPr/>
        </p:nvSpPr>
        <p:spPr>
          <a:xfrm rot="3820659" flipV="1">
            <a:off x="793753" y="3285185"/>
            <a:ext cx="1556541" cy="1482273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22F19BF-18BF-4F69-8F1D-23E006BBAE38}"/>
              </a:ext>
            </a:extLst>
          </p:cNvPr>
          <p:cNvSpPr txBox="1"/>
          <p:nvPr/>
        </p:nvSpPr>
        <p:spPr>
          <a:xfrm rot="15035897">
            <a:off x="882286" y="3866791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29" name="Круговая стрелка 9">
            <a:extLst>
              <a:ext uri="{FF2B5EF4-FFF2-40B4-BE49-F238E27FC236}">
                <a16:creationId xmlns:a16="http://schemas.microsoft.com/office/drawing/2014/main" xmlns="" id="{7B75238F-8EF2-44CC-B22C-1AB56D85A69F}"/>
              </a:ext>
            </a:extLst>
          </p:cNvPr>
          <p:cNvSpPr/>
          <p:nvPr/>
        </p:nvSpPr>
        <p:spPr>
          <a:xfrm rot="2999381" flipV="1">
            <a:off x="1837407" y="4699277"/>
            <a:ext cx="1556541" cy="1482273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4ACC1C2C-F6EC-4C5E-8E76-2D44FC4D6DC7}"/>
              </a:ext>
            </a:extLst>
          </p:cNvPr>
          <p:cNvSpPr txBox="1"/>
          <p:nvPr/>
        </p:nvSpPr>
        <p:spPr>
          <a:xfrm rot="14214619">
            <a:off x="1925940" y="5280883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31" name="Круговая стрелка 12">
            <a:extLst>
              <a:ext uri="{FF2B5EF4-FFF2-40B4-BE49-F238E27FC236}">
                <a16:creationId xmlns:a16="http://schemas.microsoft.com/office/drawing/2014/main" xmlns="" id="{4940BED9-AAA9-4CB8-9AF6-0FE84F53BF51}"/>
              </a:ext>
            </a:extLst>
          </p:cNvPr>
          <p:cNvSpPr/>
          <p:nvPr/>
        </p:nvSpPr>
        <p:spPr>
          <a:xfrm flipV="1">
            <a:off x="5881961" y="5775616"/>
            <a:ext cx="1556541" cy="1008112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chemeClr val="bg2">
              <a:lumMod val="5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12EDB11-38FA-4D0B-A575-52E9A7DA8042}"/>
              </a:ext>
            </a:extLst>
          </p:cNvPr>
          <p:cNvSpPr txBox="1"/>
          <p:nvPr/>
        </p:nvSpPr>
        <p:spPr>
          <a:xfrm flipH="1">
            <a:off x="6193575" y="6237312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68FBB42-EA8D-4DAD-B48D-14347C6BEF38}"/>
              </a:ext>
            </a:extLst>
          </p:cNvPr>
          <p:cNvSpPr txBox="1"/>
          <p:nvPr/>
        </p:nvSpPr>
        <p:spPr>
          <a:xfrm rot="18127727">
            <a:off x="2056319" y="3281205"/>
            <a:ext cx="1042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Почему?</a:t>
            </a:r>
          </a:p>
        </p:txBody>
      </p:sp>
      <p:sp>
        <p:nvSpPr>
          <p:cNvPr id="36" name="Круговая стрелка 9">
            <a:extLst>
              <a:ext uri="{FF2B5EF4-FFF2-40B4-BE49-F238E27FC236}">
                <a16:creationId xmlns:a16="http://schemas.microsoft.com/office/drawing/2014/main" xmlns="" id="{0CD5BD0A-C879-434B-9088-198A77400A73}"/>
              </a:ext>
            </a:extLst>
          </p:cNvPr>
          <p:cNvSpPr/>
          <p:nvPr/>
        </p:nvSpPr>
        <p:spPr>
          <a:xfrm rot="17995127">
            <a:off x="1905876" y="2830159"/>
            <a:ext cx="1609133" cy="1482273"/>
          </a:xfrm>
          <a:prstGeom prst="circularArrow">
            <a:avLst>
              <a:gd name="adj1" fmla="val 7162"/>
              <a:gd name="adj2" fmla="val 1215833"/>
              <a:gd name="adj3" fmla="val 20161230"/>
              <a:gd name="adj4" fmla="val 10920352"/>
              <a:gd name="adj5" fmla="val 9843"/>
            </a:avLst>
          </a:prstGeom>
          <a:solidFill>
            <a:srgbClr val="09BCC4"/>
          </a:solidFill>
          <a:ln>
            <a:solidFill>
              <a:srgbClr val="04617B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ШАГ </a:t>
            </a:r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38028"/>
            <a:ext cx="8229600" cy="2952328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ПОСТРОЕНИЕ КАРТЫ </a:t>
            </a:r>
          </a:p>
          <a:p>
            <a:pPr algn="ctr"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ЦЕЛЕВОГО СОСТОЯНИЯ ПРОЦЕССА </a:t>
            </a:r>
          </a:p>
          <a:p>
            <a:pPr algn="ctr"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«КАК БУДЕТ»</a:t>
            </a: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725" y="103188"/>
            <a:ext cx="7886700" cy="373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целевого состояния процесса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44500" y="482600"/>
          <a:ext cx="7535863" cy="531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277"/>
                <a:gridCol w="1875334"/>
                <a:gridCol w="680895"/>
                <a:gridCol w="4476357"/>
              </a:tblGrid>
              <a:tr h="1573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шага процесса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</a:tr>
              <a:tr h="157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Доработка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Потери/проблемы</a:t>
                      </a:r>
                    </a:p>
                  </a:txBody>
                  <a:tcPr marL="68580" marR="68580" marT="34245" marB="34245"/>
                </a:tc>
              </a:tr>
              <a:tr h="1573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1800" y="501650"/>
            <a:ext cx="519113" cy="195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690563"/>
            <a:ext cx="519113" cy="174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846138"/>
            <a:ext cx="519113" cy="138112"/>
          </a:xfrm>
          <a:prstGeom prst="rect">
            <a:avLst/>
          </a:prstGeom>
          <a:solidFill>
            <a:srgbClr val="FFFF79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Выгнутая вверх стрелка 10"/>
          <p:cNvSpPr/>
          <p:nvPr/>
        </p:nvSpPr>
        <p:spPr>
          <a:xfrm flipH="1">
            <a:off x="2987675" y="646113"/>
            <a:ext cx="588963" cy="174625"/>
          </a:xfrm>
          <a:prstGeom prst="curvedDownArrow">
            <a:avLst>
              <a:gd name="adj1" fmla="val 44722"/>
              <a:gd name="adj2" fmla="val 86550"/>
              <a:gd name="adj3" fmla="val 3932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74725" y="989013"/>
          <a:ext cx="6096000" cy="28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28892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ВПП по корпусам от 193 мин до 230 мин Колебание процесса 37 мин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15" marB="34315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3038" y="1643050"/>
          <a:ext cx="8756679" cy="4143404"/>
        </p:xfrm>
        <a:graphic>
          <a:graphicData uri="http://schemas.openxmlformats.org/drawingml/2006/table">
            <a:tbl>
              <a:tblPr/>
              <a:tblGrid>
                <a:gridCol w="1313753"/>
                <a:gridCol w="173010"/>
                <a:gridCol w="1338449"/>
                <a:gridCol w="201527"/>
                <a:gridCol w="1325507"/>
                <a:gridCol w="193047"/>
                <a:gridCol w="1158285"/>
                <a:gridCol w="193047"/>
                <a:gridCol w="1247831"/>
                <a:gridCol w="201527"/>
                <a:gridCol w="1410696"/>
              </a:tblGrid>
              <a:tr h="399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1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2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3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4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5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Шаг 6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Преподаватели и мастера </a:t>
                      </a:r>
                      <a:r>
                        <a:rPr kumimoji="0" lang="ru-RU" alt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/о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Классные руководители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Классные руководители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Классные руководители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Завуч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учебный корпус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№ 4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3" marR="51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Заместитель директора по УВР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Учебный корпус № 3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475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отсутствующих студентов  в СЭМ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Выяснение причин отсутствия  </a:t>
                      </a: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группе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родителей об отсутствии обучающихся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заболеваемости ОРВИ и ОРЗ среди обучающихся и подача оперативной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СЭМ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3" marR="51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информации о посещаемости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предоставление статистических отчетов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</a:tr>
              <a:tr h="4971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03-05 мин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20-25 мин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110-120 мин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30-40 мин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05-10 мин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3" marR="51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25-30 мин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" name="Стрелка вправо 20"/>
          <p:cNvSpPr/>
          <p:nvPr/>
        </p:nvSpPr>
        <p:spPr>
          <a:xfrm>
            <a:off x="1428750" y="2428875"/>
            <a:ext cx="234950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000375" y="2428875"/>
            <a:ext cx="233363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00563" y="2357438"/>
            <a:ext cx="233362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857875" y="2357438"/>
            <a:ext cx="233363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286625" y="2357438"/>
            <a:ext cx="233363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15451" name="TextBox 3"/>
          <p:cNvSpPr txBox="1">
            <a:spLocks noChangeArrowheads="1"/>
          </p:cNvSpPr>
          <p:nvPr/>
        </p:nvSpPr>
        <p:spPr bwMode="auto">
          <a:xfrm>
            <a:off x="6489700" y="3206750"/>
            <a:ext cx="2174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2664296"/>
          </a:xfrm>
        </p:spPr>
        <p:txBody>
          <a:bodyPr>
            <a:normAutofit/>
          </a:bodyPr>
          <a:lstStyle/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РАЗРАБОТКА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ПЛАНА</a:t>
            </a:r>
            <a:r>
              <a:rPr lang="ru-RU" sz="1800" b="1" dirty="0">
                <a:latin typeface="Times New Roman" pitchFamily="18" charset="0"/>
                <a:ea typeface="Montserrat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МЕРОПРИЯТИЙ</a:t>
            </a:r>
          </a:p>
          <a:p>
            <a:pPr algn="ctr">
              <a:spcBef>
                <a:spcPts val="800"/>
              </a:spcBef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</a:t>
            </a:r>
            <a:r>
              <a:rPr lang="ru-RU" sz="1800" b="1" dirty="0">
                <a:latin typeface="Times New Roman" pitchFamily="18" charset="0"/>
                <a:ea typeface="Montserrat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РЕШЕНИЮ</a:t>
            </a:r>
            <a:r>
              <a:rPr lang="ru-RU" sz="1800" b="1" dirty="0">
                <a:latin typeface="Times New Roman" pitchFamily="18" charset="0"/>
                <a:ea typeface="Montserrat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ПРОБЛЕМ</a:t>
            </a: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43938" y="4500570"/>
            <a:ext cx="347662" cy="221455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b="1" dirty="0">
              <a:solidFill>
                <a:srgbClr val="23263C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E8156B12-646A-4CE3-B409-E65B13409FF4}"/>
              </a:ext>
            </a:extLst>
          </p:cNvPr>
          <p:cNvSpPr txBox="1">
            <a:spLocks/>
          </p:cNvSpPr>
          <p:nvPr/>
        </p:nvSpPr>
        <p:spPr>
          <a:xfrm>
            <a:off x="304800" y="1628775"/>
            <a:ext cx="8686800" cy="69373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endParaRPr lang="ru-RU" sz="24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62EDA9AA-42AC-4CB4-88C8-03F2E63E43E8}"/>
              </a:ext>
            </a:extLst>
          </p:cNvPr>
          <p:cNvSpPr txBox="1">
            <a:spLocks/>
          </p:cNvSpPr>
          <p:nvPr/>
        </p:nvSpPr>
        <p:spPr>
          <a:xfrm>
            <a:off x="457200" y="620688"/>
            <a:ext cx="8686800" cy="50405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 и результат проекта</a:t>
            </a: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32782509"/>
              </p:ext>
            </p:extLst>
          </p:nvPr>
        </p:nvGraphicFramePr>
        <p:xfrm>
          <a:off x="357158" y="1500174"/>
          <a:ext cx="8501122" cy="4954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3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676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027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Цель проекта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времени и количества «касаний» при мониторинге посещаемости  студентов в колледже через создание 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электронного мониторинга посещаемости.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6" marB="4572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027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Способ достижения цели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Включение системы</a:t>
                      </a:r>
                      <a:r>
                        <a:rPr kumimoji="0" lang="ru-RU" sz="14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электронного мониторинга посещаемости.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550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 проекта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-Сокращение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временных затрат организационной деятельности  по контролю посещаемости студентов </a:t>
                      </a:r>
                      <a:r>
                        <a:rPr kumimoji="0" lang="ru-RU" sz="1400" b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минут.;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времени на выявление заболеваемости до 40 мин.;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4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времени на информирование родителей до 120 мин.</a:t>
                      </a:r>
                      <a:endParaRPr kumimoji="0"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8944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Требования к результату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Временные затраты на </a:t>
                      </a:r>
                      <a:r>
                        <a:rPr kumimoji="0" lang="ru-RU" sz="14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организацию деятельности  по контролю посещаемости студентов </a:t>
                      </a: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количество «касаний»</a:t>
                      </a:r>
                      <a:r>
                        <a:rPr kumimoji="0" lang="en-US" sz="1400" b="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сведены к минимуму за счет включения</a:t>
                      </a:r>
                      <a:r>
                        <a:rPr kumimoji="0" lang="ru-RU" sz="14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работу СЭМП.</a:t>
                      </a:r>
                      <a:endParaRPr kumimoji="0" lang="ru-RU" sz="1400" b="0" i="0" kern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0271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Пользователи результатами проекта</a:t>
                      </a:r>
                    </a:p>
                  </a:txBody>
                  <a:tcPr marL="91439" marR="91439" marT="45726" marB="45726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Студенты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родители, </a:t>
                      </a:r>
                      <a:r>
                        <a:rPr kumimoji="0" lang="ru-RU" sz="14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сотрудники ПОО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9" marR="91439" marT="45726" marB="45726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142984"/>
            <a:ext cx="7498080" cy="12144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71744"/>
            <a:ext cx="7498080" cy="36766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СОСТАВЛЕНИЕ </a:t>
            </a:r>
          </a:p>
          <a:p>
            <a:pPr algn="ctr">
              <a:spcBef>
                <a:spcPts val="800"/>
              </a:spcBef>
              <a:buNone/>
            </a:pPr>
            <a:r>
              <a:rPr lang="ru-RU" alt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КАРТОЧКИ ПРОЕКТА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07288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реализации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7330783"/>
              </p:ext>
            </p:extLst>
          </p:nvPr>
        </p:nvGraphicFramePr>
        <p:xfrm>
          <a:off x="214250" y="1686819"/>
          <a:ext cx="8929750" cy="517118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71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9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4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747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502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502">
                <a:tc gridSpan="4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Шаг 1. Подготовка к реализации проекта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502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Сбор сведений о текущей ситуации по к</a:t>
                      </a:r>
                      <a:r>
                        <a:rPr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онтролю посещаемости студентов 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 в колледже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04.10.2019 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701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Ознакомление</a:t>
                      </a:r>
                      <a:r>
                        <a:rPr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преподавателей, мастеров </a:t>
                      </a:r>
                      <a:r>
                        <a:rPr lang="ru-RU" sz="16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/о и классных руководителей с процессом проекта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06.10.2019 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Л.С.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701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Презентация макет</a:t>
                      </a:r>
                      <a:r>
                        <a:rPr kumimoji="0"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проекта на </a:t>
                      </a: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закрытом совещании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08.10.2019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Л.С.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5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Шаг 2. </a:t>
                      </a:r>
                      <a:r>
                        <a:rPr kumimoji="0"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 электронного мониторинга посещаемости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Подготовка стандартизированного</a:t>
                      </a:r>
                      <a:r>
                        <a:rPr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шаблона информации  о посещаемости студентами занятий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17.12.2019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3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Создание системы электронного мониторинга посещаемости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19.02.2020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286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Шаг 3. Демонстрация</a:t>
                      </a:r>
                      <a:r>
                        <a:rPr lang="ru-RU" sz="1600" b="1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СЭМП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15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Презентация проекта на общем собрании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20.02.2020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Л.С.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34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3867138"/>
              </p:ext>
            </p:extLst>
          </p:nvPr>
        </p:nvGraphicFramePr>
        <p:xfrm>
          <a:off x="107504" y="836712"/>
          <a:ext cx="8929750" cy="554625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71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8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2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99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4914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1502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Мероприятия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Сроки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Ответственные 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50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 4</a:t>
                      </a:r>
                      <a:r>
                        <a:rPr lang="ru-RU" sz="1600" b="1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Адаптация документации для пользования СЭМП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502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нормативно-правовой базы</a:t>
                      </a: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21.02.2020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4701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инструкций для пользователей СЭМП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21.02.2020 г.</a:t>
                      </a: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 А.И.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502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Шаг 5. Обучение 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преподавателей,</a:t>
                      </a: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мастеров </a:t>
                      </a:r>
                      <a:r>
                        <a:rPr lang="ru-RU" sz="1600" b="1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/о и классных </a:t>
                      </a:r>
                      <a:r>
                        <a:rPr lang="ru-RU" sz="16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руководителей </a:t>
                      </a:r>
                      <a:r>
                        <a:rPr lang="ru-RU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группы </a:t>
                      </a: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новой системе контроля посещаемости </a:t>
                      </a:r>
                    </a:p>
                  </a:txBody>
                  <a:tcPr marL="50800" marR="50800" marT="1016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Запуск СЭМП в пробном режиме</a:t>
                      </a: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25.02.2020 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3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</a:t>
                      </a: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обучающего семинара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с   </a:t>
                      </a: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25.02.2020 </a:t>
                      </a:r>
                      <a:r>
                        <a:rPr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baseline="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6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</a:t>
                      </a:r>
                      <a:r>
                        <a:rPr lang="ru-RU" sz="1600" kern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28.02.2020 </a:t>
                      </a:r>
                      <a:r>
                        <a:rPr lang="ru-RU" sz="1600" kern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экзамена</a:t>
                      </a:r>
                      <a:r>
                        <a:rPr kumimoji="0" lang="ru-RU" sz="1600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посредством «чек листов»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03.03.2020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 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3707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latin typeface="Times New Roman" pitchFamily="18" charset="0"/>
                          <a:cs typeface="Times New Roman" pitchFamily="18" charset="0"/>
                        </a:rPr>
                        <a:t>Шаг 6.</a:t>
                      </a:r>
                      <a:r>
                        <a:rPr lang="ru-RU" sz="1600" b="1" kern="1200" baseline="0" dirty="0">
                          <a:latin typeface="Times New Roman" pitchFamily="18" charset="0"/>
                          <a:cs typeface="Times New Roman" pitchFamily="18" charset="0"/>
                        </a:rPr>
                        <a:t> Подведение итогов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43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0800" marR="50800" marT="1016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Усовершенствование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СЭМП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посредством отзывов  пользователей.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19.02.2020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04.03.2020 </a:t>
                      </a:r>
                      <a:r>
                        <a:rPr lang="ru-RU" sz="16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пользователи</a:t>
                      </a:r>
                      <a:r>
                        <a:rPr lang="ru-RU" sz="1600" b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СЭМП</a:t>
                      </a: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800" marR="50800" marT="1016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34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5063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План решения проблем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9734684"/>
              </p:ext>
            </p:extLst>
          </p:nvPr>
        </p:nvGraphicFramePr>
        <p:xfrm>
          <a:off x="179511" y="1268760"/>
          <a:ext cx="878630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45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31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52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68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588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357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6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6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№ проблемы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Начало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Окончание  работ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altLang="ru-RU" sz="180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Разработка алгоритма</a:t>
                      </a:r>
                      <a:r>
                        <a:rPr lang="ru-RU" altLang="ru-RU" sz="1800" baseline="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сбора данных о посещаемости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Команда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16.12.2019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17.01.2020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3, 4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электронного мониторинга посещаемости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Алексеев А.И.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16.12.2019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17.01.2020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14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1,2,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Разработка нового образца сводной ведомости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Магомедова Л.С..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15.01.2020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18.01.2020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480" y="2852936"/>
            <a:ext cx="8229600" cy="208823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СОЗДАНИЕ </a:t>
            </a:r>
          </a:p>
          <a:p>
            <a:pPr algn="ctr">
              <a:buNone/>
              <a:defRPr/>
            </a:pPr>
            <a:r>
              <a:rPr lang="ru-RU" sz="1800" b="1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«УГОЛКА РЕШЕННЫХ ПРОБЛЕМ»</a:t>
            </a: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«Уголок решения проблем»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Разработка </a:t>
            </a:r>
            <a:r>
              <a:rPr lang="ru-RU" altLang="ru-RU" sz="24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алгоритма сбора данных о </a:t>
            </a:r>
            <a:r>
              <a:rPr lang="ru-RU" alt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посещаемости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8.00 программист выгружает ссылку на СЭМП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Преподаватели и мастера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/о в 9.00 выкладывают информацию</a:t>
            </a:r>
          </a:p>
          <a:p>
            <a:pPr marL="514350" indent="-51435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Классные руководители 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11.00 подают сведения об отсутствующих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студентах с причиной отсутствия.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Завуч и социальный педагог проверяют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поданные данные с 11.30 до 11.50.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Завуч и социальный педагог 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12.00  отправляют проверенную информацию заместителю директора.</a:t>
            </a:r>
          </a:p>
          <a:p>
            <a:pPr marL="514350" indent="-514350" algn="just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Заместитель директора формирует сводную ведомость до 12.30.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«Уголок решения проблем»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системы электронного мониторинга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посещаемости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3" y="1857364"/>
            <a:ext cx="700092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4572008"/>
            <a:ext cx="592935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«Уголок решения проблем»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Разработка системы электронного мониторинга посещаемости</a:t>
            </a: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447800"/>
            <a:ext cx="307183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500174"/>
            <a:ext cx="3411545" cy="472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«Уголок решения проблем»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Разработка системы электронного мониторинга посещаемости</a:t>
            </a:r>
            <a:endParaRPr lang="ru-RU" sz="27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447800"/>
            <a:ext cx="6827860" cy="512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1728192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1800" b="1" cap="all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Подготовка</a:t>
            </a:r>
          </a:p>
          <a:p>
            <a:pPr algn="ctr">
              <a:buNone/>
              <a:defRPr/>
            </a:pPr>
            <a:r>
              <a:rPr lang="ru-RU" sz="1800" b="1" cap="all" dirty="0" err="1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Чек-листа</a:t>
            </a:r>
            <a:r>
              <a:rPr lang="ru-RU" sz="1800" b="1" cap="all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 по проекту</a:t>
            </a: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ЧЕК-ЛИСТ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процесса оптимизации контроля посещаемости студентов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ГОБПОУ «Елецкий колледж экономики, промышленности и отраслевых технологий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8448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7284778"/>
              </p:ext>
            </p:extLst>
          </p:nvPr>
        </p:nvGraphicFramePr>
        <p:xfrm>
          <a:off x="1000099" y="1484784"/>
          <a:ext cx="6884269" cy="460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3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4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82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сборе информации преподавателями и мастерами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/о об отсутствующих студентах путем переклички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Разработать алгоритм</a:t>
                      </a:r>
                      <a:r>
                        <a:rPr lang="ru-RU" altLang="ru-RU" sz="1200" baseline="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сбора данных о посещаемости</a:t>
                      </a:r>
                      <a:r>
                        <a:rPr lang="ru-RU" altLang="ru-RU" sz="1200" dirty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667" marR="376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выяснении обстоятельств отсутствия обучающихся классными руководителями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электронного мониторинга посещаемости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667" marR="3766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связи классных руководителей с родителями (законными представителями) обучающихся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dirty="0" smtClean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Разработать алгоритма</a:t>
                      </a:r>
                      <a:r>
                        <a:rPr lang="ru-RU" altLang="ru-RU" sz="1200" baseline="0" dirty="0" smtClean="0"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быстрой связи с родителями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667" marR="3766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667" marR="3766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проверке, обобщении  и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подачи статистической информации о посещаемости  учредителю и в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другие органы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Разработка системы</a:t>
                      </a:r>
                      <a:r>
                        <a:rPr lang="ru-RU" sz="1200" baseline="0" dirty="0">
                          <a:latin typeface="Times New Roman" pitchFamily="18" charset="0"/>
                          <a:cs typeface="Times New Roman" pitchFamily="18" charset="0"/>
                        </a:rPr>
                        <a:t> электронного мониторинга посещаемости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667" marR="376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60350"/>
            <a:ext cx="8686800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cap="none" dirty="0" smtClean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Карточка проекта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38380DF9-4014-42EB-B294-5D8BD3700484}" type="slidenum">
              <a:rPr lang="ru-RU" altLang="ru-RU" b="1" smtClean="0">
                <a:solidFill>
                  <a:srgbClr val="23263C"/>
                </a:solidFill>
              </a:rPr>
              <a:pPr algn="ctr"/>
              <a:t>3</a:t>
            </a:fld>
            <a:endParaRPr lang="ru-RU" altLang="ru-RU" b="1" smtClean="0">
              <a:solidFill>
                <a:srgbClr val="23263C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642938"/>
          <a:ext cx="8975756" cy="5996366"/>
        </p:xfrm>
        <a:graphic>
          <a:graphicData uri="http://schemas.openxmlformats.org/drawingml/2006/table">
            <a:tbl>
              <a:tblPr/>
              <a:tblGrid>
                <a:gridCol w="4714119"/>
                <a:gridCol w="4261637"/>
              </a:tblGrid>
              <a:tr h="2500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Вовлеченные лица и рамки проекта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Заказчик проекта: </a:t>
                      </a:r>
                      <a:r>
                        <a:rPr kumimoji="0" lang="ru-RU" sz="1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Евсеев Р.Ю., директор.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2.Процесс: </a:t>
                      </a:r>
                      <a:r>
                        <a:rPr kumimoji="0" lang="ru-RU" sz="1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контроля посещаемости занятий обучающимися колледжа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Границы процесса: от начала учебных занятий до окончания учебных занятий (08.15 – 15.55)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4.Руководитель проекта: </a:t>
                      </a:r>
                      <a:r>
                        <a:rPr kumimoji="0" lang="ru-RU" sz="1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Магомедова Л.С., заведующий учебной частью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5.Команда проекта: </a:t>
                      </a:r>
                      <a:r>
                        <a:rPr kumimoji="0" lang="ru-RU" sz="14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Поваляева Т.В., Агапова И.А., Матюхина Л.Г.</a:t>
                      </a: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Обоснование выбора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проекта обусловлена: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потерей рабочего времени при сборе информации о присутствии на занятиях обучающихся в разных учебных корпусах;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длительностью процедуры извещения родителей об отсутствии обучающихся на занятиях;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необходимостью быстрого реагирования на отсутствие на занятиях обучающихся без уважительных причин;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своевременностью подачи информации о состоянии заболеваемости, трудовой занятости и освобождения от занятий по заявлению родителей (законных представителей) обучающихся;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отсутствием информации у преподавателей и мастеров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/о </a:t>
                      </a:r>
                      <a:r>
                        <a:rPr kumimoji="0" lang="ru-RU" sz="11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причинах отсутствия обучающихся на занятиях.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0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и плановый эффект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Эффект: Сокращение времени, затраченного классными руководителями на осуществление контроля посещаемости со</a:t>
                      </a:r>
                      <a:r>
                        <a:rPr kumimoji="0" lang="ru-RU" sz="11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120 мин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часов до 30 мин;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Сокращение времени при подсчете классными руководителями количества пропущенных занятий по уважительным и неуважительным причинам в конце семестра 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0" marB="0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события проекта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1.Разработка и согласование проекта с руководителем учреждения с 04.10.2019 до 08.10.2019;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Анализ текущей ситуации, картирование процесса с 09.10.2019 до 18.10.2019;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Разработка карты целевого состояния процесса с 21.10.2019 до 05.11.2019;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Выявление проблем, формирование предложений по их решению, оценка рисков реализации с 06.11.2019 до 04.12.2019;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Защита выбранных предложений с 05.12.2019 до 16.12.2019;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Реализация предложений с 17.12.2019 до 21.02.2020;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Мониторинг результатов с 24.02.2020 до 03.03.2020;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Закрытие проекта 04.03.2020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4" marR="91434" marT="45737" marB="45737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3573463"/>
          <a:ext cx="4251325" cy="2141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4398"/>
                <a:gridCol w="936430"/>
                <a:gridCol w="1080497"/>
              </a:tblGrid>
              <a:tr h="39611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цели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87" marR="91487" marT="45659" marB="45659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87" marR="91487" marT="45659" marB="45659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87" marR="91487" marT="45659" marB="45659"/>
                </a:tc>
              </a:tr>
              <a:tr h="396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Сбор информации о наличии обучающихся на занятиях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120 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30 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Выявление заболеваемости среди обучающихся и подача информации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180 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40 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8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Информирование родителей (законных представителей) обучающихся об отсутствии на занятиях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480 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1305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120 мин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18625"/>
            <a:ext cx="8229600" cy="259228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  <a:defRPr/>
            </a:pPr>
            <a:r>
              <a:rPr lang="ru-RU" sz="1800" b="1" cap="all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Проведение</a:t>
            </a:r>
          </a:p>
          <a:p>
            <a:pPr marL="0" indent="0" algn="ctr">
              <a:spcBef>
                <a:spcPts val="800"/>
              </a:spcBef>
              <a:buNone/>
              <a:defRPr/>
            </a:pPr>
            <a:r>
              <a:rPr lang="ru-RU" sz="1800" b="1" cap="all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производственного анализа </a:t>
            </a:r>
          </a:p>
          <a:p>
            <a:pPr marL="0" indent="0" algn="ctr">
              <a:spcBef>
                <a:spcPts val="800"/>
              </a:spcBef>
              <a:buNone/>
              <a:defRPr/>
            </a:pPr>
            <a:r>
              <a:rPr lang="ru-RU" sz="1800" b="1" cap="all" dirty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 проекту</a:t>
            </a:r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Производственный анализ по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7340843"/>
              </p:ext>
            </p:extLst>
          </p:nvPr>
        </p:nvGraphicFramePr>
        <p:xfrm>
          <a:off x="467544" y="1628800"/>
          <a:ext cx="8229600" cy="461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Дата анализа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Время, затрачиваемое на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проверку посещаемости  студентов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Расхождения (+;-)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Причины расхождения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(+)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18.02.2020 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- 2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19.02.2020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20.02.2020 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28мин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21.02.2020 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24.02.2020 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90 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Отсутствие сети Интернет, возвращение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сбору информации вручную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25.02.2020г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мин.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26.02.2020г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мин.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u="none" strike="noStrik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27.02.2020 </a:t>
                      </a:r>
                      <a:r>
                        <a:rPr kumimoji="0" lang="ru-RU" sz="1800" u="none" strike="noStrike" kern="1200" dirty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мин.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Производственный анализ по проекту (окончание)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643042" y="1714488"/>
          <a:ext cx="6723395" cy="482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343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Команда проекта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135">
            <a:extLst>
              <a:ext uri="{FF2B5EF4-FFF2-40B4-BE49-F238E27FC236}">
                <a16:creationId xmlns:a16="http://schemas.microsoft.com/office/drawing/2014/main" xmlns="" id="{D9B47E60-D6F9-45B5-9C82-3EFDEDFED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61748936"/>
              </p:ext>
            </p:extLst>
          </p:nvPr>
        </p:nvGraphicFramePr>
        <p:xfrm>
          <a:off x="251520" y="1000106"/>
          <a:ext cx="8713788" cy="5110747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21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24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6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813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Евсеев Роман Юрьевич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Директор </a:t>
                      </a: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ГОБПОУ «Елецкий колледж экономики, промышленности и отраслевых технологий»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Заказчик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4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Магомедова Любовь Сергеевна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учебной частью </a:t>
                      </a: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ГОБПОУ «Елецкий колледж экономики, промышленности и отраслевых технологий»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Поваляева Татьяна Владимировна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Педагог-психолог </a:t>
                      </a: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ГОБПОУ «Елецкий колледж экономики, промышленности и отраслевых технологий»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7964644"/>
                  </a:ext>
                </a:extLst>
              </a:tr>
              <a:tr h="749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Агапова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Инга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Анатольевна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Педагог-психолог </a:t>
                      </a: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ГОБПОУ «Елецкий колледж экономики, промышленности и отраслевых технологий»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Матюхина Людмила Григорьевна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 </a:t>
                      </a: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ГОБПОУ «Елецкий колледж экономики, промышленности и отраслевых технологий»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Алексеев Александр Игоревич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Программист </a:t>
                      </a: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ГОБПОУ «Елецкий колледж экономики, промышленности и отраслевых технологий»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рабочей группы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794352"/>
          </a:xfrm>
        </p:spPr>
        <p:txBody>
          <a:bodyPr>
            <a:norm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Контактные данные: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pPr marL="137160" algn="r"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</a:p>
          <a:p>
            <a:pPr marL="137160" algn="r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Магомедова Л.С.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37160" algn="r"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тел.: +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7(47467) 2-12-09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37160" algn="r"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8-9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353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137160" algn="r">
              <a:buNone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magomedovalybov@mail.ru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Доступ к презентации</a:t>
            </a:r>
            <a:endParaRPr lang="ru-RU" dirty="0"/>
          </a:p>
        </p:txBody>
      </p:sp>
      <p:pic>
        <p:nvPicPr>
          <p:cNvPr id="4" name="Рисунок 3" descr="https://chart.googleapis.com/chart?chs=250x250&amp;cht=qr&amp;chl=https://drive.google.com/file/d/1K0F_hjutwpg8eMlssRCiTvu0ER--2VWv/view?usp=shar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71612"/>
            <a:ext cx="39433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14422"/>
            <a:ext cx="7498080" cy="12144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ШАГ 2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43182"/>
            <a:ext cx="7498080" cy="3605218"/>
          </a:xfrm>
        </p:spPr>
        <p:txBody>
          <a:bodyPr/>
          <a:lstStyle/>
          <a:p>
            <a:pPr marL="0" indent="0" algn="ctr"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ПРОВЕДЕНИЕ  ЗАМЕРОВ ВРЕМЕНИ </a:t>
            </a:r>
          </a:p>
          <a:p>
            <a:pPr marL="0" indent="0" algn="ctr"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 ПРОЦЕССУ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7832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Замеры времени по процессу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10104942"/>
              </p:ext>
            </p:extLst>
          </p:nvPr>
        </p:nvGraphicFramePr>
        <p:xfrm>
          <a:off x="179514" y="980728"/>
          <a:ext cx="8856982" cy="5448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8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51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24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45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26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1434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Шаг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Дата проведения замера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r>
                        <a:rPr lang="ru-RU" sz="1400" baseline="0" dirty="0">
                          <a:latin typeface="Times New Roman" pitchFamily="18" charset="0"/>
                          <a:cs typeface="Times New Roman" pitchFamily="18" charset="0"/>
                        </a:rPr>
                        <a:t> начала и окончания шага процесса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Время протекания шага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шага процесса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0180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Отмечает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отсутствующих в группе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</a:t>
                      </a:r>
                      <a:r>
                        <a:rPr kumimoji="0" lang="ru-RU" sz="1200" u="none" strike="noStrike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8.15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8.25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Преподаватели,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мастера </a:t>
                      </a:r>
                      <a:r>
                        <a:rPr lang="ru-RU" sz="13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/о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4023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Выясняет причину отсутствия студентов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8.25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.25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60мин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Классные руководители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0513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Отмечает отсутствующий в группах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9.25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10.05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Завуч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0180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Информирует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завуча  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о причинах  отсутствия студентов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10.05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10.35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30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Классный руководитель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90180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Заполняет таблицу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посещаемости за день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10.35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10.55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Завуч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29940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Отправляет электронный вариант таблицы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посещаемости по 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группам  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заместителю директора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10.45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10.55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Завуч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0180"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Оформляет сводную ежедневную ведомость</a:t>
                      </a:r>
                      <a:r>
                        <a:rPr lang="ru-RU" sz="1300" baseline="0" dirty="0">
                          <a:latin typeface="Times New Roman" pitchFamily="18" charset="0"/>
                          <a:cs typeface="Times New Roman" pitchFamily="18" charset="0"/>
                        </a:rPr>
                        <a:t> посещаемости по колледжу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16.10.2019 г.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10.50 </a:t>
                      </a:r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11.20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itchFamily="18" charset="0"/>
                          <a:cs typeface="Times New Roman" pitchFamily="18" charset="0"/>
                        </a:rPr>
                        <a:t>30 мин.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Завуч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85860"/>
            <a:ext cx="7498080" cy="10001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ШАГ 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43182"/>
            <a:ext cx="7498080" cy="360521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ПОСТРОЕНИЕ КАРТЫ 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ТЕКУЩЕГО СОСТОЯНИЯ ПРОЦЕССА 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«КАК ЕСТЬ» 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ОТ ВХОДА ДО ВЫХОДА 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С ВЫЯВЛЕНИЕМ ПРОБЛЕМ, ВЛИЯЮЩИХ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None/>
              <a:defRPr/>
            </a:pPr>
            <a:r>
              <a:rPr lang="ru-RU" sz="1800" b="1" dirty="0" smtClean="0">
                <a:solidFill>
                  <a:srgbClr val="595959"/>
                </a:solidFill>
                <a:latin typeface="Times New Roman" pitchFamily="18" charset="0"/>
                <a:ea typeface="Montserrat"/>
                <a:cs typeface="Times New Roman" pitchFamily="18" charset="0"/>
              </a:rPr>
              <a:t>НА  ДЛИТЕЛЬНОСТЬ ПРОЦЕССА</a:t>
            </a:r>
            <a:endParaRPr lang="ru-RU" sz="1800" b="1" dirty="0">
              <a:solidFill>
                <a:srgbClr val="595959"/>
              </a:solidFill>
              <a:latin typeface="Times New Roman" pitchFamily="18" charset="0"/>
              <a:ea typeface="Montserra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50059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1928802"/>
            <a:ext cx="7498080" cy="392909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428736"/>
            <a:ext cx="5357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Введение в предметную область</a:t>
            </a:r>
            <a:br>
              <a:rPr lang="ru-RU" b="1" dirty="0" smtClean="0"/>
            </a:br>
            <a:r>
              <a:rPr lang="ru-RU" b="1" dirty="0" smtClean="0"/>
              <a:t>(описание ситуации «как есть»)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43738" y="2143116"/>
            <a:ext cx="3456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Обоснование выбора процесса: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857495"/>
            <a:ext cx="6429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этапе «Как есть» существует система мониторинга посещаемости студентов, однако этот процесс требует чрезмерных временных затрат и постоянной активности администрации и классных руководителей. </a:t>
            </a:r>
          </a:p>
          <a:p>
            <a:pPr indent="531813"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целью рационального решения данной проблемы планируется создание системы электронного мониторинга посещаемости (СЭМП).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725" y="103188"/>
            <a:ext cx="7886700" cy="3730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Карта текущего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состояния процесса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44500" y="482600"/>
          <a:ext cx="7535863" cy="531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277"/>
                <a:gridCol w="1875334"/>
                <a:gridCol w="680895"/>
                <a:gridCol w="4476357"/>
              </a:tblGrid>
              <a:tr h="1573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шага процесса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36" marB="34336"/>
                </a:tc>
              </a:tr>
              <a:tr h="157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Доработка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Потери/проблемы</a:t>
                      </a:r>
                    </a:p>
                  </a:txBody>
                  <a:tcPr marL="68580" marR="68580" marT="34245" marB="34245"/>
                </a:tc>
              </a:tr>
              <a:tr h="157389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45" marB="34245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1800" y="501650"/>
            <a:ext cx="519113" cy="195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690563"/>
            <a:ext cx="519113" cy="174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625" y="846138"/>
            <a:ext cx="519113" cy="138112"/>
          </a:xfrm>
          <a:prstGeom prst="rect">
            <a:avLst/>
          </a:prstGeom>
          <a:solidFill>
            <a:srgbClr val="FFFF79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Выгнутая вверх стрелка 10"/>
          <p:cNvSpPr/>
          <p:nvPr/>
        </p:nvSpPr>
        <p:spPr>
          <a:xfrm flipH="1">
            <a:off x="2987675" y="646113"/>
            <a:ext cx="588963" cy="174625"/>
          </a:xfrm>
          <a:prstGeom prst="curvedDownArrow">
            <a:avLst>
              <a:gd name="adj1" fmla="val 44722"/>
              <a:gd name="adj2" fmla="val 86550"/>
              <a:gd name="adj3" fmla="val 3932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974725" y="989013"/>
          <a:ext cx="6096000" cy="288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28892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ВПП по корпусам от 780</a:t>
                      </a:r>
                      <a:r>
                        <a:rPr lang="ru-RU" sz="1400" b="1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 до 960 мин  Колебание процесса 180 мин</a:t>
                      </a:r>
                      <a:endParaRPr lang="ru-RU" sz="14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15" marB="34315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3038" y="1428750"/>
          <a:ext cx="8756679" cy="3929076"/>
        </p:xfrm>
        <a:graphic>
          <a:graphicData uri="http://schemas.openxmlformats.org/drawingml/2006/table">
            <a:tbl>
              <a:tblPr/>
              <a:tblGrid>
                <a:gridCol w="1313753"/>
                <a:gridCol w="173010"/>
                <a:gridCol w="1338449"/>
                <a:gridCol w="502180"/>
                <a:gridCol w="1024854"/>
                <a:gridCol w="193047"/>
                <a:gridCol w="1158285"/>
                <a:gridCol w="193047"/>
                <a:gridCol w="1247831"/>
                <a:gridCol w="201527"/>
                <a:gridCol w="1410696"/>
              </a:tblGrid>
              <a:tr h="379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1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2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3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4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Шаг 5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Шаг 6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06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Преподаватели и мастера </a:t>
                      </a:r>
                      <a:r>
                        <a:rPr kumimoji="0" lang="ru-RU" alt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</a:t>
                      </a: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/о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Классные руководители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Классные руководители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Классные руководители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по учебным  корпусам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Завуч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Учебный корпус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№ 4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3" marR="51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Заместитель директора по УВР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Учебный корпус № 3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347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отсутствующих студентов путем переклички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Выяснение причин отсутствия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родителей об отсутствии обучающихся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заболеваемости ОРВИ и ОРЗ среди обучающихся и подача оперативной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3" marR="51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информации о посещаемости 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BCB3"/>
                    </a:solidFill>
                  </a:tcPr>
                </a:tc>
              </a:tr>
              <a:tr h="4713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10-15 мин 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100-105 мин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360-480 мин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160-180 мин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50-60 мин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33" marR="5183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100-120 мин</a:t>
                      </a:r>
                    </a:p>
                  </a:txBody>
                  <a:tcPr marL="51834" marR="518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54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8247" y="1261079"/>
            <a:ext cx="593554" cy="45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4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285860"/>
            <a:ext cx="430212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4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1285860"/>
            <a:ext cx="4746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4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4275" y="501650"/>
            <a:ext cx="4841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>
            <a:off x="1428750" y="2428875"/>
            <a:ext cx="234950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000375" y="2428875"/>
            <a:ext cx="233363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00563" y="2357438"/>
            <a:ext cx="233362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857875" y="2357438"/>
            <a:ext cx="233363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286625" y="2357438"/>
            <a:ext cx="233363" cy="247650"/>
          </a:xfrm>
          <a:prstGeom prst="rightArrow">
            <a:avLst/>
          </a:prstGeom>
          <a:solidFill>
            <a:srgbClr val="D6784E"/>
          </a:solidFill>
          <a:ln w="10000" cap="flat" cmpd="sng" algn="ctr">
            <a:solidFill>
              <a:srgbClr val="2DA2BF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ru-RU" kern="0">
              <a:solidFill>
                <a:prstClr val="black"/>
              </a:solidFill>
              <a:latin typeface="Franklin Gothic Book"/>
              <a:cs typeface="+mn-cs"/>
            </a:endParaRPr>
          </a:p>
        </p:txBody>
      </p:sp>
      <p:sp>
        <p:nvSpPr>
          <p:cNvPr id="15451" name="TextBox 3"/>
          <p:cNvSpPr txBox="1">
            <a:spLocks noChangeArrowheads="1"/>
          </p:cNvSpPr>
          <p:nvPr/>
        </p:nvSpPr>
        <p:spPr bwMode="auto">
          <a:xfrm>
            <a:off x="6489700" y="3206750"/>
            <a:ext cx="2174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2000" b="1">
              <a:solidFill>
                <a:schemeClr val="bg1"/>
              </a:solidFill>
            </a:endParaRPr>
          </a:p>
        </p:txBody>
      </p:sp>
      <p:pic>
        <p:nvPicPr>
          <p:cNvPr id="1545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1214423"/>
            <a:ext cx="449784" cy="58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5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1857364"/>
            <a:ext cx="5476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онстантин\Desktop\186dad87dc884dbca962a43fb98c9899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14290"/>
            <a:ext cx="2500330" cy="142000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Выявленные проблемы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571613"/>
          <a:ext cx="7499349" cy="4883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322"/>
                <a:gridCol w="5286412"/>
                <a:gridCol w="1290615"/>
              </a:tblGrid>
              <a:tr h="59968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сборе информации преподавателями и мастерами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/о об отсутствующих студентах путем переклички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выяснении обстоятельств отсутствия обучающихся классными руководителями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связи классных руководителей с родителями (законными представителями) обучающихся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360мин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Временные потери при проверке, обобщении  и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подачи статистической информации о посещаемости  учредителю и в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другие органы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 мин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1338</TotalTime>
  <Words>2153</Words>
  <PresentationFormat>Экран (4:3)</PresentationFormat>
  <Paragraphs>529</Paragraphs>
  <Slides>35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Солнцестояние</vt:lpstr>
      <vt:lpstr>Государственное областное бюджетное профессиональное образовательное учреждение «Елецкий колледж экономики, промышленности и отраслевых технологий»  «Оптимизация временных затрат по осуществлению контроля посещаемости занятий обучающимися»</vt:lpstr>
      <vt:lpstr>ШАГ 1</vt:lpstr>
      <vt:lpstr>Карточка проекта </vt:lpstr>
      <vt:lpstr>ШАГ 2</vt:lpstr>
      <vt:lpstr>Замеры времени по процессу</vt:lpstr>
      <vt:lpstr> ШАГ 3</vt:lpstr>
      <vt:lpstr> </vt:lpstr>
      <vt:lpstr>Карта текущего состояния процесса</vt:lpstr>
      <vt:lpstr>Выявленные проблемы</vt:lpstr>
      <vt:lpstr>ШАГ 4</vt:lpstr>
      <vt:lpstr>Слайд 11</vt:lpstr>
      <vt:lpstr>Диаграмма Исикавы</vt:lpstr>
      <vt:lpstr>Диаграмма Парето</vt:lpstr>
      <vt:lpstr>ШАГ 5</vt:lpstr>
      <vt:lpstr>                          МЕТОД «5 ПОЧЕМУ?»</vt:lpstr>
      <vt:lpstr>ШАГ 6</vt:lpstr>
      <vt:lpstr>Карта целевого состояния процесса</vt:lpstr>
      <vt:lpstr>ШАГ 7</vt:lpstr>
      <vt:lpstr>Слайд 19</vt:lpstr>
      <vt:lpstr>План реализации проекта</vt:lpstr>
      <vt:lpstr>Слайд 21</vt:lpstr>
      <vt:lpstr>План решения проблем</vt:lpstr>
      <vt:lpstr>ШАГ 8</vt:lpstr>
      <vt:lpstr>«Уголок решения проблем»  Разработка алгоритма сбора данных о посещаемости</vt:lpstr>
      <vt:lpstr>«Уголок решения проблем»  Разработка системы электронного мониторинга посещаемости</vt:lpstr>
      <vt:lpstr>«Уголок решения проблем»  Разработка системы электронного мониторинга посещаемости</vt:lpstr>
      <vt:lpstr>«Уголок решения проблем»  Разработка системы электронного мониторинга посещаемости</vt:lpstr>
      <vt:lpstr>ШАГ 9</vt:lpstr>
      <vt:lpstr>ЧЕК-ЛИСТ  процесса оптимизации контроля посещаемости студентов  в ГОБПОУ «Елецкий колледж экономики, промышленности и отраслевых технологий</vt:lpstr>
      <vt:lpstr>ШАГ 10</vt:lpstr>
      <vt:lpstr>Производственный анализ по проекту</vt:lpstr>
      <vt:lpstr>Производственный анализ по проекту (окончание)</vt:lpstr>
      <vt:lpstr>Команда проекта</vt:lpstr>
      <vt:lpstr>Контактные данные:</vt:lpstr>
      <vt:lpstr>Доступ к презентации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Мотивация сотрудников к внедрению бережливых технологий в колледже. </dc:title>
  <dc:creator>1</dc:creator>
  <cp:lastModifiedBy>Константин</cp:lastModifiedBy>
  <cp:revision>148</cp:revision>
  <dcterms:created xsi:type="dcterms:W3CDTF">2019-11-18T07:56:27Z</dcterms:created>
  <dcterms:modified xsi:type="dcterms:W3CDTF">2020-03-27T09:42:31Z</dcterms:modified>
</cp:coreProperties>
</file>