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63" r:id="rId4"/>
    <p:sldId id="264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301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92F06-A42D-4AFC-BE4D-9E3FD049EDFD}" type="datetimeFigureOut">
              <a:rPr lang="ru-RU" smtClean="0"/>
              <a:pPr/>
              <a:t>10.04.2019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37C07A-EAEA-4F3F-8AD2-BFFF904F1C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Кабинет государственной итоговой аттестации</a:t>
            </a:r>
          </a:p>
        </p:txBody>
      </p:sp>
      <p:sp>
        <p:nvSpPr>
          <p:cNvPr id="1032" name="AutoShape 8" descr="https://2.downloader.disk.yandex.ru/preview/1a564294ec02e3df08911bbf6af3dc990af837038463b694b18e35ab30cc5624/inf/ribflQFFRJ6oe5Z-ANdnusbMkpdALGKWWNHL72vRaGGuiCekerMuaMyK3fa7CHjOoIyFqeOwjpWO5QSEUUJTJA%3D%3D?uid=84410808&amp;filename=IMG_3347.JPG&amp;disposition=inline&amp;hash=&amp;limit=0&amp;content_type=image%2Fjpeg&amp;tknv=v2&amp;size=1349x6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2.downloader.disk.yandex.ru/preview/1a564294ec02e3df08911bbf6af3dc990af837038463b694b18e35ab30cc5624/inf/ribflQFFRJ6oe5Z-ANdnusbMkpdALGKWWNHL72vRaGGuiCekerMuaMyK3fa7CHjOoIyFqeOwjpWO5QSEUUJTJA%3D%3D?uid=84410808&amp;filename=IMG_3347.JPG&amp;disposition=inline&amp;hash=&amp;limit=0&amp;content_type=image%2Fjpeg&amp;tknv=v2&amp;size=1349x6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2.downloader.disk.yandex.ru/preview/1a564294ec02e3df08911bbf6af3dc990af837038463b694b18e35ab30cc5624/inf/ribflQFFRJ6oe5Z-ANdnusbMkpdALGKWWNHL72vRaGGuiCekerMuaMyK3fa7CHjOoIyFqeOwjpWO5QSEUUJTJA%3D%3D?uid=84410808&amp;filename=IMG_3347.JPG&amp;disposition=inline&amp;hash=&amp;limit=0&amp;content_type=image%2Fjpeg&amp;tknv=v2&amp;size=1349x6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2.downloader.disk.yandex.ru/preview/1a564294ec02e3df08911bbf6af3dc990af837038463b694b18e35ab30cc5624/inf/ribflQFFRJ6oe5Z-ANdnusbMkpdALGKWWNHL72vRaGGuiCekerMuaMyK3fa7CHjOoIyFqeOwjpWO5QSEUUJTJA%3D%3D?uid=84410808&amp;filename=IMG_3347.JPG&amp;disposition=inline&amp;hash=&amp;limit=0&amp;content_type=image%2Fjpeg&amp;tknv=v2&amp;size=1349x6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бухгалтер\Desktop\Новая папка\100CANON\1 корпус\IMG_7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9144000" cy="609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ухгалтер\Desktop\Новая папка\100CANON\1 корпус\IMG_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000756" cy="4000504"/>
          </a:xfrm>
          <a:prstGeom prst="rect">
            <a:avLst/>
          </a:prstGeom>
          <a:noFill/>
        </p:spPr>
      </p:pic>
      <p:pic>
        <p:nvPicPr>
          <p:cNvPr id="2052" name="Picture 4" descr="C:\Users\бухгалтер\Desktop\Новая папка\100CANON\1 корпус\IMG_7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3" y="2857497"/>
            <a:ext cx="6000757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ухгалтер\Desktop\Новая папка\100CANON\1 корпус\IMG_7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бухгалтер\Desktop\Новая папка\100CANON\1 корпус\IMG_7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1958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бухгалтер\Desktop\Новая папка\100CANON\1 корпус\IMG_7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170</TotalTime>
  <Words>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Einwtein</dc:creator>
  <cp:lastModifiedBy>бухгалтер</cp:lastModifiedBy>
  <cp:revision>26</cp:revision>
  <dcterms:created xsi:type="dcterms:W3CDTF">2017-04-13T08:10:58Z</dcterms:created>
  <dcterms:modified xsi:type="dcterms:W3CDTF">2019-04-10T13:36:56Z</dcterms:modified>
</cp:coreProperties>
</file>