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45C27F7-DF9A-4FA3-8E03-301AE6F017B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1FBC4E6-4A71-4F05-B0CB-3CB7F3A32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0"/>
            <a:ext cx="8229600" cy="1142984"/>
          </a:xfrm>
        </p:spPr>
        <p:txBody>
          <a:bodyPr>
            <a:normAutofit/>
          </a:bodyPr>
          <a:lstStyle/>
          <a:p>
            <a:r>
              <a:rPr lang="ru-RU" dirty="0" smtClean="0"/>
              <a:t>Спортивный зал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1285860"/>
            <a:ext cx="4000496" cy="5214950"/>
          </a:xfrm>
        </p:spPr>
        <p:txBody>
          <a:bodyPr/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- ЦЕНТР УЧЕБНОЙ РАБОТЫ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- ЦЕНТР ВНЕКЛАССНОЙ РАБОТЫ ПО ДИСЦИПЛИНЕ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- ЦЕНТР ВОСПИТАТЕЛЬНОЙ РАБОТЫ</a:t>
            </a:r>
          </a:p>
          <a:p>
            <a:endParaRPr lang="ru-RU" dirty="0"/>
          </a:p>
        </p:txBody>
      </p:sp>
      <p:pic>
        <p:nvPicPr>
          <p:cNvPr id="5" name="Рисунок 4" descr="RMhBTl9UmTQ.jpg"/>
          <p:cNvPicPr>
            <a:picLocks noChangeAspect="1"/>
          </p:cNvPicPr>
          <p:nvPr/>
        </p:nvPicPr>
        <p:blipFill>
          <a:blip r:embed="rId2"/>
          <a:srcRect t="12500" r="25000"/>
          <a:stretch>
            <a:fillRect/>
          </a:stretch>
        </p:blipFill>
        <p:spPr>
          <a:xfrm>
            <a:off x="0" y="1285860"/>
            <a:ext cx="5306792" cy="464344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86314" y="428604"/>
            <a:ext cx="39290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Большой спортивный зал оснащён:</a:t>
            </a:r>
          </a:p>
          <a:p>
            <a:pPr marL="342900" indent="-342900" algn="just">
              <a:buAutoNum type="arabicPeriod"/>
            </a:pPr>
            <a:r>
              <a:rPr lang="ru-RU" sz="2000" dirty="0" smtClean="0"/>
              <a:t>Гимнастическими скамейками</a:t>
            </a:r>
          </a:p>
          <a:p>
            <a:pPr marL="342900" indent="-342900" algn="just">
              <a:buAutoNum type="arabicPeriod"/>
            </a:pPr>
            <a:r>
              <a:rPr lang="ru-RU" sz="2000" dirty="0" smtClean="0"/>
              <a:t>Шведскими лесенками</a:t>
            </a:r>
          </a:p>
          <a:p>
            <a:pPr marL="342900" indent="-342900" algn="just">
              <a:buAutoNum type="arabicPeriod"/>
            </a:pPr>
            <a:r>
              <a:rPr lang="ru-RU" sz="2000" dirty="0" smtClean="0"/>
              <a:t>Гимнастическими матами</a:t>
            </a:r>
          </a:p>
          <a:p>
            <a:pPr marL="342900" indent="-342900" algn="just">
              <a:buAutoNum type="arabicPeriod"/>
            </a:pPr>
            <a:r>
              <a:rPr lang="ru-RU" sz="2000" dirty="0" smtClean="0"/>
              <a:t>Стойками и сетками для игры в волейбол</a:t>
            </a:r>
          </a:p>
          <a:p>
            <a:pPr marL="342900" indent="-342900" algn="just">
              <a:buAutoNum type="arabicPeriod"/>
            </a:pPr>
            <a:r>
              <a:rPr lang="ru-RU" sz="2000" dirty="0" smtClean="0"/>
              <a:t>Воротами для мини-футбола</a:t>
            </a:r>
          </a:p>
          <a:p>
            <a:pPr marL="342900" indent="-342900" algn="just">
              <a:buAutoNum type="arabicPeriod"/>
            </a:pPr>
            <a:r>
              <a:rPr lang="ru-RU" sz="2000" dirty="0" smtClean="0"/>
              <a:t>Баскетбольными щитами и кольцами</a:t>
            </a:r>
          </a:p>
          <a:p>
            <a:pPr marL="342900" indent="-342900" algn="just">
              <a:buAutoNum type="arabicPeriod"/>
            </a:pPr>
            <a:r>
              <a:rPr lang="ru-RU" sz="2000" dirty="0" smtClean="0"/>
              <a:t>Мечами (баскетбольными, волейбольными, футбольными)</a:t>
            </a:r>
          </a:p>
          <a:p>
            <a:pPr marL="342900" indent="-342900" algn="just">
              <a:buAutoNum type="arabicPeriod"/>
            </a:pPr>
            <a:r>
              <a:rPr lang="ru-RU" sz="2000" dirty="0" smtClean="0"/>
              <a:t>Гимнастическими обручами </a:t>
            </a:r>
          </a:p>
          <a:p>
            <a:pPr marL="342900" indent="-342900" algn="just">
              <a:buAutoNum type="arabicPeriod"/>
            </a:pPr>
            <a:r>
              <a:rPr lang="ru-RU" sz="2000" dirty="0" smtClean="0"/>
              <a:t>Скакалками</a:t>
            </a:r>
          </a:p>
          <a:p>
            <a:pPr marL="342900" indent="-342900" algn="just">
              <a:buAutoNum type="arabicPeriod"/>
            </a:pPr>
            <a:r>
              <a:rPr lang="ru-RU" sz="2000" dirty="0" smtClean="0"/>
              <a:t>Комплекты лыж для занятий на спортивной площадке</a:t>
            </a:r>
          </a:p>
          <a:p>
            <a:pPr marL="342900" indent="-342900" algn="just">
              <a:buAutoNum type="arabicPeriod"/>
            </a:pPr>
            <a:r>
              <a:rPr lang="ru-RU" sz="2000" dirty="0" smtClean="0"/>
              <a:t>Перекладина и брусья</a:t>
            </a:r>
            <a:endParaRPr lang="ru-RU" sz="2000" dirty="0"/>
          </a:p>
        </p:txBody>
      </p:sp>
      <p:pic>
        <p:nvPicPr>
          <p:cNvPr id="6" name="Содержимое 5" descr="qVs_WoCS3h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4572030" cy="3429023"/>
          </a:xfr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6248" y="214290"/>
            <a:ext cx="4357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Малый спортивный  тренажерный зал оснащён:</a:t>
            </a:r>
          </a:p>
          <a:p>
            <a:pPr marL="342900" indent="-342900">
              <a:buAutoNum type="arabicPeriod"/>
            </a:pPr>
            <a:r>
              <a:rPr lang="ru-RU" dirty="0" smtClean="0"/>
              <a:t>Беговой дорожкой</a:t>
            </a:r>
          </a:p>
          <a:p>
            <a:pPr marL="342900" indent="-342900">
              <a:buAutoNum type="arabicPeriod"/>
            </a:pPr>
            <a:r>
              <a:rPr lang="ru-RU" dirty="0" smtClean="0"/>
              <a:t>Велотренажером</a:t>
            </a:r>
          </a:p>
          <a:p>
            <a:pPr marL="342900" indent="-342900">
              <a:buAutoNum type="arabicPeriod"/>
            </a:pPr>
            <a:r>
              <a:rPr lang="ru-RU" dirty="0" smtClean="0"/>
              <a:t>Эллипсоидом  </a:t>
            </a:r>
          </a:p>
          <a:p>
            <a:pPr marL="342900" indent="-342900">
              <a:buAutoNum type="arabicPeriod"/>
            </a:pPr>
            <a:r>
              <a:rPr lang="ru-RU" dirty="0" smtClean="0"/>
              <a:t>Многофункциональными тренажерами</a:t>
            </a:r>
          </a:p>
          <a:p>
            <a:pPr marL="342900" indent="-342900">
              <a:buAutoNum type="arabicPeriod"/>
            </a:pPr>
            <a:r>
              <a:rPr lang="ru-RU" dirty="0" smtClean="0"/>
              <a:t>Гирями</a:t>
            </a:r>
          </a:p>
          <a:p>
            <a:pPr marL="342900" indent="-342900">
              <a:buAutoNum type="arabicPeriod"/>
            </a:pPr>
            <a:r>
              <a:rPr lang="ru-RU" dirty="0" smtClean="0"/>
              <a:t>Гантелями</a:t>
            </a:r>
          </a:p>
        </p:txBody>
      </p:sp>
      <p:pic>
        <p:nvPicPr>
          <p:cNvPr id="5" name="Рисунок 4" descr="5SgA3PR6eOo.jpg"/>
          <p:cNvPicPr>
            <a:picLocks noChangeAspect="1"/>
          </p:cNvPicPr>
          <p:nvPr/>
        </p:nvPicPr>
        <p:blipFill>
          <a:blip r:embed="rId2"/>
          <a:srcRect l="3906" t="15625"/>
          <a:stretch>
            <a:fillRect/>
          </a:stretch>
        </p:blipFill>
        <p:spPr>
          <a:xfrm>
            <a:off x="1428728" y="2571744"/>
            <a:ext cx="5786446" cy="3810585"/>
          </a:xfrm>
          <a:prstGeom prst="rect">
            <a:avLst/>
          </a:prstGeom>
        </p:spPr>
      </p:pic>
      <p:pic>
        <p:nvPicPr>
          <p:cNvPr id="6" name="Рисунок 5" descr="NLbcHlhZEuY.jpg"/>
          <p:cNvPicPr>
            <a:picLocks noChangeAspect="1"/>
          </p:cNvPicPr>
          <p:nvPr/>
        </p:nvPicPr>
        <p:blipFill>
          <a:blip r:embed="rId3" cstate="print"/>
          <a:srcRect t="16666" r="7812" b="7291"/>
          <a:stretch>
            <a:fillRect/>
          </a:stretch>
        </p:blipFill>
        <p:spPr>
          <a:xfrm>
            <a:off x="0" y="0"/>
            <a:ext cx="4041575" cy="25003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ЛАРИНА\DSC_0204.NE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7451" b="6862"/>
          <a:stretch>
            <a:fillRect/>
          </a:stretch>
        </p:blipFill>
        <p:spPr bwMode="auto">
          <a:xfrm>
            <a:off x="357158" y="285728"/>
            <a:ext cx="4143404" cy="3286148"/>
          </a:xfrm>
          <a:prstGeom prst="rect">
            <a:avLst/>
          </a:prstGeom>
          <a:noFill/>
        </p:spPr>
      </p:pic>
      <p:pic>
        <p:nvPicPr>
          <p:cNvPr id="4099" name="Picture 3" descr="F:\ЛАРИНА\DSC_0209.NEF"/>
          <p:cNvPicPr>
            <a:picLocks noChangeAspect="1" noChangeArrowheads="1"/>
          </p:cNvPicPr>
          <p:nvPr/>
        </p:nvPicPr>
        <p:blipFill>
          <a:blip r:embed="rId3"/>
          <a:srcRect t="5702" b="6578"/>
          <a:stretch>
            <a:fillRect/>
          </a:stretch>
        </p:blipFill>
        <p:spPr bwMode="auto">
          <a:xfrm>
            <a:off x="1643042" y="3500438"/>
            <a:ext cx="4071966" cy="28575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5008" y="785794"/>
            <a:ext cx="29289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Фойе </a:t>
            </a:r>
            <a:r>
              <a:rPr lang="ru-RU" sz="2800" dirty="0" smtClean="0"/>
              <a:t>спортивного зала оборудовано теннисным столом, ракетками и мячиками для настольного тенниса</a:t>
            </a:r>
            <a:endParaRPr lang="ru-RU" sz="28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Рабочие место преподавателей физической культуры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150017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latin typeface="Constantia" pitchFamily="18" charset="0"/>
              </a:rPr>
              <a:t>Методическое обеспечение:</a:t>
            </a:r>
          </a:p>
          <a:p>
            <a:r>
              <a:rPr lang="ru-RU" i="1" dirty="0" smtClean="0">
                <a:latin typeface="Constantia" pitchFamily="18" charset="0"/>
              </a:rPr>
              <a:t>Рабочая и примерная  программы учебного предмета. </a:t>
            </a:r>
          </a:p>
          <a:p>
            <a:r>
              <a:rPr lang="ru-RU" i="1" dirty="0" smtClean="0">
                <a:latin typeface="Constantia" pitchFamily="18" charset="0"/>
              </a:rPr>
              <a:t>Календарно-тематические планы по физической культуре. </a:t>
            </a:r>
          </a:p>
          <a:p>
            <a:r>
              <a:rPr lang="ru-RU" i="1" dirty="0" smtClean="0">
                <a:latin typeface="Constantia" pitchFamily="18" charset="0"/>
              </a:rPr>
              <a:t>УМК: </a:t>
            </a:r>
          </a:p>
          <a:p>
            <a:r>
              <a:rPr lang="ru-RU" i="1" dirty="0" smtClean="0">
                <a:latin typeface="Constantia" pitchFamily="18" charset="0"/>
              </a:rPr>
              <a:t>Поурочные планы. </a:t>
            </a:r>
          </a:p>
          <a:p>
            <a:r>
              <a:rPr lang="ru-RU" i="1" dirty="0" smtClean="0">
                <a:latin typeface="Constantia" pitchFamily="18" charset="0"/>
              </a:rPr>
              <a:t>Методические указания по проведению практических работ</a:t>
            </a:r>
          </a:p>
          <a:p>
            <a:r>
              <a:rPr lang="ru-RU" i="1" dirty="0" smtClean="0">
                <a:latin typeface="Constantia" pitchFamily="18" charset="0"/>
              </a:rPr>
              <a:t>по дисциплине «Физическая культура».</a:t>
            </a:r>
          </a:p>
          <a:p>
            <a:r>
              <a:rPr lang="ru-RU" i="1" dirty="0" smtClean="0">
                <a:latin typeface="Constantia" pitchFamily="18" charset="0"/>
              </a:rPr>
              <a:t>Методические указания по организации и  проведению самостоятельной  работы студентов по дисциплине «Физическая культура».</a:t>
            </a:r>
          </a:p>
          <a:p>
            <a:r>
              <a:rPr lang="ru-RU" i="1" dirty="0" smtClean="0">
                <a:latin typeface="Constantia" pitchFamily="18" charset="0"/>
              </a:rPr>
              <a:t>Комплект контрольно-измерительных материалов по дисциплине «Физическая культура».</a:t>
            </a:r>
          </a:p>
          <a:p>
            <a:r>
              <a:rPr lang="ru-RU" i="1" dirty="0" smtClean="0">
                <a:latin typeface="Constantia" pitchFamily="18" charset="0"/>
              </a:rPr>
              <a:t>Учебно-методические пособия. </a:t>
            </a:r>
          </a:p>
        </p:txBody>
      </p:sp>
      <p:pic>
        <p:nvPicPr>
          <p:cNvPr id="6" name="Содержимое 5" descr="s350QTLJtx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788"/>
          <a:stretch>
            <a:fillRect/>
          </a:stretch>
        </p:blipFill>
        <p:spPr>
          <a:xfrm>
            <a:off x="0" y="1571612"/>
            <a:ext cx="4134957" cy="347624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62</TotalTime>
  <Words>154</Words>
  <Application>Microsoft Office PowerPoint</Application>
  <PresentationFormat>Экран (4:3)</PresentationFormat>
  <Paragraphs>35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Апекс</vt:lpstr>
      <vt:lpstr>Спортивный зал</vt:lpstr>
      <vt:lpstr>Слайд 2</vt:lpstr>
      <vt:lpstr>Слайд 3</vt:lpstr>
      <vt:lpstr>Слайд 4</vt:lpstr>
      <vt:lpstr>Рабочие место преподавателей физической культуры</vt:lpstr>
    </vt:vector>
  </TitlesOfParts>
  <Company>ЕКЭП и ОТ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 Кривопусков</dc:creator>
  <cp:lastModifiedBy>Константин</cp:lastModifiedBy>
  <cp:revision>10</cp:revision>
  <dcterms:created xsi:type="dcterms:W3CDTF">2018-02-13T09:06:53Z</dcterms:created>
  <dcterms:modified xsi:type="dcterms:W3CDTF">2021-02-24T11:15:29Z</dcterms:modified>
</cp:coreProperties>
</file>