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8A4E71-1487-4465-9656-54FB93EBB2BB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DA98DF-0ECB-41B3-87CF-559E16FE1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99648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Мастерская для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штукатуров №211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624"/>
            <a:ext cx="8227640" cy="129614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ГОБПОУ «Елецкий колледж экономики, промышленности и отраслевых технологий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220072" y="465313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Подготовила:</a:t>
            </a:r>
            <a:endParaRPr lang="ru-RU" dirty="0"/>
          </a:p>
          <a:p>
            <a:r>
              <a:rPr lang="ru-RU" b="1" dirty="0"/>
              <a:t>Мастер </a:t>
            </a:r>
            <a:endParaRPr lang="ru-RU" dirty="0"/>
          </a:p>
          <a:p>
            <a:r>
              <a:rPr lang="ru-RU" b="1" dirty="0"/>
              <a:t>производственного обучения</a:t>
            </a:r>
            <a:endParaRPr lang="ru-RU" dirty="0"/>
          </a:p>
          <a:p>
            <a:r>
              <a:rPr lang="ru-RU" b="1" dirty="0" err="1"/>
              <a:t>Фалина</a:t>
            </a:r>
            <a:r>
              <a:rPr lang="ru-RU" b="1" dirty="0"/>
              <a:t>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6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1"/>
            <a:ext cx="8458200" cy="41469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Спасибо 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Материальная база мастерской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 преподавателя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Ученические парты-13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Стульев 26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Шкафы со спецодеждой;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Стенды;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Ящики для раствора;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и приспособления;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Рабочее место мастера производственного обуче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вводного инструктажа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мастерской имеется рабочее место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мастера,в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котором демонстрируются приемы выполнения штукатурных работ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J:\фотографии\мастерская\IMG_4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2952771" cy="2214578"/>
          </a:xfrm>
          <a:prstGeom prst="rect">
            <a:avLst/>
          </a:prstGeom>
          <a:noFill/>
        </p:spPr>
      </p:pic>
      <p:pic>
        <p:nvPicPr>
          <p:cNvPr id="8" name="Picture 2" descr="J:\фотографии\мастерская\IMG_4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286256"/>
            <a:ext cx="3090884" cy="231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Рабочие  места студентов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отработки приемов оштукатуривания предусмотрены отдельные кабины и кирпичные конструкции круглых и прямоугольных колон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J:\фотографии\мастерская\IMG_4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210720" cy="2408040"/>
          </a:xfrm>
          <a:prstGeom prst="rect">
            <a:avLst/>
          </a:prstGeom>
          <a:noFill/>
        </p:spPr>
      </p:pic>
      <p:pic>
        <p:nvPicPr>
          <p:cNvPr id="7" name="Picture 2" descr="J:\фотографии\мастерская\IMG_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71360"/>
            <a:ext cx="3312368" cy="231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Инструменты и материалы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отработки навыков отделочных работ используются современные инструменты и приспособления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J:\фотографии\мастерская\IMG_4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43050"/>
            <a:ext cx="3533974" cy="248846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605412" cy="19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Техническое оснащение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Бетоносмеситель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120/550-для приготовления штукатурных смесей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J:\ВИДЕО\о мастерской\1503861652.0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38600" cy="307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Стенды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по безопасности труда;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 инструментов штукатура;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Образцы облицовки стен керамическими  плитками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фотографии\мастерская\IMG_4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282" y="1342961"/>
            <a:ext cx="3236750" cy="24275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4000504"/>
            <a:ext cx="1955876" cy="2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742007"/>
            <a:ext cx="1800200" cy="19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320" y="2996952"/>
            <a:ext cx="1691680" cy="16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Учебно-методическое оснащение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мастерской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мастерской 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по технике безопасности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по воспитательной работе;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Учебно-программная документация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обучения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 контрольно- измерительных материалов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 оценочных средств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J:\фотографии\мастерская\IMG_4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532" y="1556792"/>
            <a:ext cx="3240930" cy="2430698"/>
          </a:xfrm>
          <a:prstGeom prst="rect">
            <a:avLst/>
          </a:prstGeom>
          <a:noFill/>
        </p:spPr>
      </p:pic>
      <p:pic>
        <p:nvPicPr>
          <p:cNvPr id="6" name="Picture 6" descr="J:\фотографии\мастерская\IMG_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168" y="4092709"/>
            <a:ext cx="3219293" cy="228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Шкафы для спецодежды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хранения спецодежды в мастерской имеются шкафы.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J:\фотографии\мастерская\IMG_4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103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Мастерская для подготовки штукатуров №211</vt:lpstr>
      <vt:lpstr>Материальная база мастерской </vt:lpstr>
      <vt:lpstr>Рабочее место мастера производственного обучения </vt:lpstr>
      <vt:lpstr>Рабочие  места студентов</vt:lpstr>
      <vt:lpstr>Инструменты и материалы </vt:lpstr>
      <vt:lpstr>Техническое оснащение </vt:lpstr>
      <vt:lpstr>Стенды</vt:lpstr>
      <vt:lpstr>Учебно-методическое оснащение </vt:lpstr>
      <vt:lpstr>Шкафы для спецодежды</vt:lpstr>
      <vt:lpstr>Спасибо за внимание!</vt:lpstr>
    </vt:vector>
  </TitlesOfParts>
  <Company>ЕКЭП и ОТ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Гобпоу «Елецкий КОЛЛЕДЖ экономики,  промышленности и отраслевых технологий»</dc:title>
  <dc:creator>Людмила Колчева</dc:creator>
  <cp:lastModifiedBy>user</cp:lastModifiedBy>
  <cp:revision>15</cp:revision>
  <dcterms:created xsi:type="dcterms:W3CDTF">2018-02-09T09:37:29Z</dcterms:created>
  <dcterms:modified xsi:type="dcterms:W3CDTF">2021-02-24T06:22:14Z</dcterms:modified>
</cp:coreProperties>
</file>