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2" r:id="rId4"/>
    <p:sldId id="257" r:id="rId5"/>
    <p:sldId id="259" r:id="rId6"/>
    <p:sldId id="260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0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0AC0-3EEA-4C5B-8579-FE8516392CD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3F-BAAE-4DC2-ADBB-2167683D6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23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0AC0-3EEA-4C5B-8579-FE8516392CD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3F-BAAE-4DC2-ADBB-2167683D6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90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0AC0-3EEA-4C5B-8579-FE8516392CD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3F-BAAE-4DC2-ADBB-2167683D6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94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0AC0-3EEA-4C5B-8579-FE8516392CD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3F-BAAE-4DC2-ADBB-2167683D6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15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0AC0-3EEA-4C5B-8579-FE8516392CD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3F-BAAE-4DC2-ADBB-2167683D6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7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0AC0-3EEA-4C5B-8579-FE8516392CD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3F-BAAE-4DC2-ADBB-2167683D6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03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0AC0-3EEA-4C5B-8579-FE8516392CD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3F-BAAE-4DC2-ADBB-2167683D6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9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0AC0-3EEA-4C5B-8579-FE8516392CD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3F-BAAE-4DC2-ADBB-2167683D6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9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0AC0-3EEA-4C5B-8579-FE8516392CD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3F-BAAE-4DC2-ADBB-2167683D6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58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0AC0-3EEA-4C5B-8579-FE8516392CD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3F-BAAE-4DC2-ADBB-2167683D6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89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0AC0-3EEA-4C5B-8579-FE8516392CD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3F-BAAE-4DC2-ADBB-2167683D6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32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0AC0-3EEA-4C5B-8579-FE8516392CD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44B3F-BAAE-4DC2-ADBB-2167683D6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65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Учебный гостиничный номер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5563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9083" y="2055812"/>
            <a:ext cx="6402916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25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оборудования в учебном «Гостиничном номере» 4.105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56834" y="1390923"/>
          <a:ext cx="7559898" cy="515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949"/>
                <a:gridCol w="3779949"/>
              </a:tblGrid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Кровати для гостей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Тумбочки прикроватные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Шкаф двухстворчатый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Телевизор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Видеомагнитофон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Прикроватные бра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Кондиционер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Журнальный столик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Кондиционер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Куллер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Ковер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Стулья ученические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Тележка для горничных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Сантехническое оборудование (унитаз, умывальник, душевая кабина, зеркало)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Пылесос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Форма для горничных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04883"/>
            <a:ext cx="11190514" cy="28780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Номер оснащен </a:t>
            </a:r>
            <a:br>
              <a:rPr lang="ru-RU" sz="3200" b="1" dirty="0" smtClean="0"/>
            </a:br>
            <a:r>
              <a:rPr lang="ru-RU" sz="3200" b="1" dirty="0" smtClean="0"/>
              <a:t>лабораторным оборудованием </a:t>
            </a:r>
            <a:br>
              <a:rPr lang="ru-RU" sz="3200" b="1" dirty="0" smtClean="0"/>
            </a:br>
            <a:r>
              <a:rPr lang="ru-RU" sz="3200" b="1" dirty="0" smtClean="0"/>
              <a:t>для проведения учебной практики </a:t>
            </a:r>
            <a:br>
              <a:rPr lang="ru-RU" sz="3200" b="1" dirty="0" smtClean="0"/>
            </a:br>
            <a:r>
              <a:rPr lang="ru-RU" sz="3200" b="1" dirty="0" smtClean="0"/>
              <a:t>по специальности 43.02.05 Гостиничный сервис 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4866" y="-49065"/>
            <a:ext cx="3190460" cy="425394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3459" y="-1281517"/>
            <a:ext cx="4114800" cy="548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0280" y="749261"/>
            <a:ext cx="3722206" cy="4962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7165" y="923634"/>
            <a:ext cx="3564835" cy="47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98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5678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Отработка практических навыков по профессиональному модулю </a:t>
            </a:r>
            <a:br>
              <a:rPr lang="ru-RU" b="1" dirty="0" smtClean="0"/>
            </a:br>
            <a:r>
              <a:rPr lang="ru-RU" b="1" dirty="0" smtClean="0"/>
              <a:t>ПМ.05 Выполнение работ по профессии Горничная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2229" y="1888435"/>
            <a:ext cx="6626087" cy="496956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9428" y="2051465"/>
            <a:ext cx="4557486" cy="45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17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16" y="1072426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9984" y="-18090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42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46593" cy="67287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20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434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323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74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Учебный гостиничный номер</vt:lpstr>
      <vt:lpstr>Перечень оборудования в учебном «Гостиничном номере» 4.105 </vt:lpstr>
      <vt:lpstr>Номер оснащен  лабораторным оборудованием  для проведения учебной практики  по специальности 43.02.05 Гостиничный сервис </vt:lpstr>
      <vt:lpstr>Отработка практических навыков по профессиональному модулю  ПМ.05 Выполнение работ по профессии Горничная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гостиничный номер</dc:title>
  <dc:creator>Elena</dc:creator>
  <cp:lastModifiedBy>Константин</cp:lastModifiedBy>
  <cp:revision>5</cp:revision>
  <dcterms:created xsi:type="dcterms:W3CDTF">2021-02-22T10:23:11Z</dcterms:created>
  <dcterms:modified xsi:type="dcterms:W3CDTF">2021-02-24T06:07:03Z</dcterms:modified>
</cp:coreProperties>
</file>