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E05F763-FBB5-4DEE-8A24-7C1FC6E1319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2E0F83B-1587-4767-801A-F898F4030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05F763-FBB5-4DEE-8A24-7C1FC6E1319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E0F83B-1587-4767-801A-F898F4030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05F763-FBB5-4DEE-8A24-7C1FC6E1319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E0F83B-1587-4767-801A-F898F4030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05F763-FBB5-4DEE-8A24-7C1FC6E1319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E0F83B-1587-4767-801A-F898F4030B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05F763-FBB5-4DEE-8A24-7C1FC6E1319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E0F83B-1587-4767-801A-F898F4030B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05F763-FBB5-4DEE-8A24-7C1FC6E1319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E0F83B-1587-4767-801A-F898F4030B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05F763-FBB5-4DEE-8A24-7C1FC6E1319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E0F83B-1587-4767-801A-F898F4030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05F763-FBB5-4DEE-8A24-7C1FC6E1319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E0F83B-1587-4767-801A-F898F4030B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05F763-FBB5-4DEE-8A24-7C1FC6E1319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E0F83B-1587-4767-801A-F898F4030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E05F763-FBB5-4DEE-8A24-7C1FC6E1319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E0F83B-1587-4767-801A-F898F4030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E05F763-FBB5-4DEE-8A24-7C1FC6E1319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2E0F83B-1587-4767-801A-F898F4030B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E05F763-FBB5-4DEE-8A24-7C1FC6E1319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2E0F83B-1587-4767-801A-F898F4030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58578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ГОБПОУ «Елецкий колледж экономики, промышленности и отраслевых технологий»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УЧЕБНЫЙ КОРПУС № 4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Мастерские «Учебный магазин», «Учебный склад»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ответственный за кабинет: </a:t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                                    преподаватель </a:t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2400" b="0" dirty="0" err="1" smtClean="0">
                <a:latin typeface="Times New Roman" pitchFamily="18" charset="0"/>
                <a:cs typeface="Times New Roman" pitchFamily="18" charset="0"/>
              </a:rPr>
              <a:t>Семененко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 М.Н.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685800" y="4811310"/>
            <a:ext cx="7772400" cy="18932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Учебный склад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Учебный магазин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Мастерские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000240"/>
            <a:ext cx="3857652" cy="4429156"/>
          </a:xfrm>
          <a:prstGeom prst="rect">
            <a:avLst/>
          </a:prstGeom>
        </p:spPr>
      </p:pic>
      <p:pic>
        <p:nvPicPr>
          <p:cNvPr id="6" name="Рисунок 5" descr="xALtQHCKvW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000240"/>
            <a:ext cx="2928940" cy="3905253"/>
          </a:xfrm>
          <a:prstGeom prst="rect">
            <a:avLst/>
          </a:prstGeom>
        </p:spPr>
      </p:pic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4476756"/>
            <a:ext cx="1785918" cy="2381225"/>
          </a:xfrm>
          <a:prstGeom prst="rect">
            <a:avLst/>
          </a:prstGeom>
        </p:spPr>
      </p:pic>
      <p:pic>
        <p:nvPicPr>
          <p:cNvPr id="8" name="Рисунок 7" descr="Asg1buq9bZ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4786322"/>
            <a:ext cx="1928826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500042"/>
            <a:ext cx="7772400" cy="78581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Материально – техническая база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29123" y="1571612"/>
            <a:ext cx="4065589" cy="450059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Компьютер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Весы  электронные торговые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чекопечатью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Слайсер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Аппарат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термоупаковочный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Бокс кассовый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Тележка покупательская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Полка для выкладки товаров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Весы фасовочные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jxJjXWiKQ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285860"/>
            <a:ext cx="2071670" cy="2762227"/>
          </a:xfrm>
          <a:prstGeom prst="rect">
            <a:avLst/>
          </a:prstGeom>
        </p:spPr>
      </p:pic>
      <p:pic>
        <p:nvPicPr>
          <p:cNvPr id="6" name="Рисунок 5" descr="Vuida1Jjgx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1928802"/>
            <a:ext cx="2214578" cy="2832582"/>
          </a:xfrm>
          <a:prstGeom prst="rect">
            <a:avLst/>
          </a:prstGeom>
        </p:spPr>
      </p:pic>
      <p:pic>
        <p:nvPicPr>
          <p:cNvPr id="8" name="Рисунок 7" descr="x87hiFr6tM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4572027"/>
            <a:ext cx="2000232" cy="2285973"/>
          </a:xfrm>
          <a:prstGeom prst="rect">
            <a:avLst/>
          </a:prstGeom>
        </p:spPr>
      </p:pic>
      <p:pic>
        <p:nvPicPr>
          <p:cNvPr id="10" name="Рисунок 9" descr="Asg1buq9bZ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86191"/>
            <a:ext cx="2303857" cy="3071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</TotalTime>
  <Words>28</Words>
  <Application>Microsoft Office PowerPoint</Application>
  <PresentationFormat>Экран (4:3)</PresentationFormat>
  <Paragraphs>13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Открытая</vt:lpstr>
      <vt:lpstr>           ГОБПОУ «Елецкий колледж экономики, промышленности и отраслевых технологий»  УЧЕБНЫЙ КОРПУС № 4   Мастерские «Учебный магазин», «Учебный склад»                                                             ответственный за кабинет:                                      преподаватель                                          Семененко М.Н.   </vt:lpstr>
      <vt:lpstr>Мастерские</vt:lpstr>
      <vt:lpstr>Материально – техническая база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ГОБПОУ «Елецкий колледж экономики, промышленности и отраслевых технологий»  УЧЕБНЫЙ КОРПУС № 4  Кабинет – лаборатория № 305 «Техническое оснащение торговых организаций» Мастерские «Учебный магазин», «Учебный склад»                                                             ответственный за кабинет:                                      преподаватель                                          Семененко М.Н.</dc:title>
  <dc:creator>Сергей Ханин</dc:creator>
  <cp:lastModifiedBy>Константин</cp:lastModifiedBy>
  <cp:revision>8</cp:revision>
  <dcterms:created xsi:type="dcterms:W3CDTF">2021-02-24T09:54:39Z</dcterms:created>
  <dcterms:modified xsi:type="dcterms:W3CDTF">2021-02-24T10:57:32Z</dcterms:modified>
</cp:coreProperties>
</file>